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Relationships xmlns="http://schemas.openxmlformats.org/package/2006/relationships"><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officeDocument/2006/relationships/custom-properties" Target="docProps/custom.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firstSlideNum="1" saveSubsetFonts="1">
  <p:sldMasterIdLst>
    <p:sldMasterId id="2147483660" r:id="rId2"/>
  </p:sldMasterIdLst>
  <p:notesMasterIdLst>
    <p:notesMasterId r:id="rId3"/>
  </p:notesMasterIdLst>
  <p:handoutMasterIdLst>
    <p:handoutMasterId r:id="rId4"/>
  </p:handoutMasterIdLst>
  <p:sldIdLst>
    <p:sldId id="285" r:id="rId5"/>
    <p:sldId id="288" r:id="rId6"/>
    <p:sldId id="291" r:id="rId7"/>
    <p:sldId id="293" r:id="rId8"/>
    <p:sldId id="295" r:id="rId9"/>
    <p:sldId id="296" r:id="rId10"/>
    <p:sldId id="289" r:id="rId11"/>
    <p:sldId id="297" r:id="rId12"/>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57"/>
    <p:restoredTop sz="94660"/>
  </p:normalViewPr>
  <p:slideViewPr>
    <p:cSldViewPr>
      <p:cViewPr varScale="0">
        <p:scale>
          <a:sx n="90" d="100"/>
          <a:sy n="90" d="100"/>
        </p:scale>
        <p:origin x="-2238" y="-606"/>
      </p:cViewPr>
      <p:guideLst>
        <p:guide orient="horz" pos="1620"/>
        <p:guide pos="2880"/>
      </p:guideLst>
    </p:cSldViewPr>
  </p:slideViewPr>
  <p:notesTextViewPr>
    <p:cViewPr>
      <p:scale>
        <a:sx n="1" d="1"/>
        <a:sy n="1" d="1"/>
      </p:scale>
      <p:origin x="0" y="0"/>
    </p:cViewPr>
  </p:notesTextViewPr>
  <p:gridSpacing cx="36004" cy="36004"/>
</p:viewPr>
</file>

<file path=ppt/_rels/presentation.xml.rels>&#65279;<?xml version="1.0" encoding="utf-8"?><Relationships xmlns="http://schemas.openxmlformats.org/package/2006/relationships"><Relationship Id="rId1" Type="http://schemas.openxmlformats.org/officeDocument/2006/relationships/theme" Target="theme/theme1.xml" /><Relationship Id="rId2" Type="http://schemas.openxmlformats.org/officeDocument/2006/relationships/slideMaster" Target="slideMasters/slideMaster1.xml" /><Relationship Id="rId3" Type="http://schemas.openxmlformats.org/officeDocument/2006/relationships/notesMaster" Target="notesMasters/notesMaster1.xml" /><Relationship Id="rId4" Type="http://schemas.openxmlformats.org/officeDocument/2006/relationships/handoutMaster" Target="handoutMasters/handoutMaster1.xml" /><Relationship Id="rId5" Type="http://schemas.openxmlformats.org/officeDocument/2006/relationships/slide" Target="slides/slide1.xml" /><Relationship Id="rId6" Type="http://schemas.openxmlformats.org/officeDocument/2006/relationships/slide" Target="slides/slide2.xml" /><Relationship Id="rId7" Type="http://schemas.openxmlformats.org/officeDocument/2006/relationships/slide" Target="slides/slide3.xml" /><Relationship Id="rId8" Type="http://schemas.openxmlformats.org/officeDocument/2006/relationships/slide" Target="slides/slide4.xml" /><Relationship Id="rId9" Type="http://schemas.openxmlformats.org/officeDocument/2006/relationships/slide" Target="slides/slide5.xml" /><Relationship Id="rId10" Type="http://schemas.openxmlformats.org/officeDocument/2006/relationships/slide" Target="slides/slide6.xml" /><Relationship Id="rId11" Type="http://schemas.openxmlformats.org/officeDocument/2006/relationships/slide" Target="slides/slide7.xml" /><Relationship Id="rId12" Type="http://schemas.openxmlformats.org/officeDocument/2006/relationships/slide" Target="slides/slide8.xml" /><Relationship Id="rId13" Type="http://schemas.openxmlformats.org/officeDocument/2006/relationships/presProps" Target="presProps.xml" /><Relationship Id="rId14" Type="http://schemas.openxmlformats.org/officeDocument/2006/relationships/viewProps" Target="viewProps.xml" /><Relationship Id="rId15" Type="http://schemas.openxmlformats.org/officeDocument/2006/relationships/tableStyles" Target="tableStyles.xml" /></Relationships>
</file>

<file path=ppt/handoutMasters/_rels/handoutMaster1.xml.rels><?xml version="1.0" encoding="UTF-8"?><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210"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1211"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106495F-6063-4993-A734-166D669CB266}" type="datetimeFigureOut">
              <a:rPr kumimoji="1" lang="ja-JP" altLang="en-US" smtClean="0"/>
              <a:t>2015/2/5</a:t>
            </a:fld>
            <a:endParaRPr kumimoji="1" lang="ja-JP" altLang="en-US"/>
          </a:p>
        </p:txBody>
      </p:sp>
      <p:sp>
        <p:nvSpPr>
          <p:cNvPr id="1212"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1213"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29EFFF0-29BD-4FE4-AA32-41D1110306B2}"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2015/2/5</a:t>
            </a:fld>
            <a:endParaRPr kumimoji="1" lang="ja-JP" altLang="en-US"/>
          </a:p>
        </p:txBody>
      </p:sp>
      <p:sp>
        <p:nvSpPr>
          <p:cNvPr id="1102" name="スライド イメージ プレースホルダー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04"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xml version="1.0" encoding="UTF-8"?><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xml version="1.0" encoding="UTF-8"?><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xml version="1.0" encoding="UTF-8"?><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xml version="1.0" encoding="UTF-8"?><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xml version="1.0" encoding="UTF-8"?><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xml version="1.0" encoding="UTF-8"?><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xml version="1.0" encoding="UTF-8"?><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142" name="四角形 29"/>
          <p:cNvSpPr>
            <a:spLocks noGrp="1" noRot="1" noChangeAspect="1"/>
          </p:cNvSpPr>
          <p:nvPr>
            <p:ph type="sldImg" idx="2"/>
          </p:nvPr>
        </p:nvSpPr>
        <p:spPr>
          <a:prstGeom prst="rect"/>
        </p:spPr>
        <p:txBody>
          <a:bodyPr/>
          <a:p>
            <a:endParaRPr kumimoji="1" lang="ja-JP" altLang="en-US"/>
          </a:p>
        </p:txBody>
      </p:sp>
      <p:sp>
        <p:nvSpPr>
          <p:cNvPr id="1143" name="四角形 30"/>
          <p:cNvSpPr>
            <a:spLocks noGrp="1"/>
          </p:cNvSpPr>
          <p:nvPr>
            <p:ph type="body" sz="quarter" idx="3"/>
          </p:nvPr>
        </p:nvSpPr>
        <p:spPr>
          <a:prstGeom prst="rect"/>
        </p:spPr>
        <p:txBody>
          <a:bodyPr/>
          <a:p>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214" name="四角形 36"/>
          <p:cNvSpPr>
            <a:spLocks noGrp="1" noRot="1" noChangeAspect="1"/>
          </p:cNvSpPr>
          <p:nvPr>
            <p:ph type="sldImg" idx="2"/>
          </p:nvPr>
        </p:nvSpPr>
        <p:spPr>
          <a:prstGeom prst="rect"/>
        </p:spPr>
        <p:txBody>
          <a:bodyPr/>
          <a:p>
            <a:endParaRPr kumimoji="1" lang="ja-JP" altLang="en-US"/>
          </a:p>
        </p:txBody>
      </p:sp>
      <p:sp>
        <p:nvSpPr>
          <p:cNvPr id="1215" name="四角形 37"/>
          <p:cNvSpPr>
            <a:spLocks noGrp="1"/>
          </p:cNvSpPr>
          <p:nvPr>
            <p:ph type="body" sz="quarter" idx="3"/>
          </p:nvPr>
        </p:nvSpPr>
        <p:spPr>
          <a:prstGeom prst="rect"/>
        </p:spPr>
        <p:txBody>
          <a:bodyPr/>
          <a:p>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216" name="四角形 38"/>
          <p:cNvSpPr>
            <a:spLocks noGrp="1" noRot="1" noChangeAspect="1"/>
          </p:cNvSpPr>
          <p:nvPr>
            <p:ph type="sldImg" idx="2"/>
          </p:nvPr>
        </p:nvSpPr>
        <p:spPr>
          <a:prstGeom prst="rect"/>
        </p:spPr>
        <p:txBody>
          <a:bodyPr/>
          <a:p>
            <a:endParaRPr kumimoji="1" lang="ja-JP" altLang="en-US"/>
          </a:p>
        </p:txBody>
      </p:sp>
      <p:sp>
        <p:nvSpPr>
          <p:cNvPr id="1217" name="四角形 39"/>
          <p:cNvSpPr>
            <a:spLocks noGrp="1"/>
          </p:cNvSpPr>
          <p:nvPr>
            <p:ph type="body" sz="quarter" idx="3"/>
          </p:nvPr>
        </p:nvSpPr>
        <p:spPr>
          <a:prstGeom prst="rect"/>
        </p:spPr>
        <p:txBody>
          <a:bodyPr/>
          <a:p>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218" name="四角形 40"/>
          <p:cNvSpPr>
            <a:spLocks noGrp="1" noRot="1" noChangeAspect="1"/>
          </p:cNvSpPr>
          <p:nvPr>
            <p:ph type="sldImg" idx="2"/>
          </p:nvPr>
        </p:nvSpPr>
        <p:spPr>
          <a:prstGeom prst="rect"/>
        </p:spPr>
        <p:txBody>
          <a:bodyPr/>
          <a:p>
            <a:endParaRPr kumimoji="1" lang="ja-JP" altLang="en-US"/>
          </a:p>
        </p:txBody>
      </p:sp>
      <p:sp>
        <p:nvSpPr>
          <p:cNvPr id="1219" name="四角形 41"/>
          <p:cNvSpPr>
            <a:spLocks noGrp="1"/>
          </p:cNvSpPr>
          <p:nvPr>
            <p:ph type="body" sz="quarter" idx="3"/>
          </p:nvPr>
        </p:nvSpPr>
        <p:spPr>
          <a:prstGeom prst="rect"/>
        </p:spPr>
        <p:txBody>
          <a:bodyPr/>
          <a:p>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220" name="四角形 42"/>
          <p:cNvSpPr>
            <a:spLocks noGrp="1" noRot="1" noChangeAspect="1"/>
          </p:cNvSpPr>
          <p:nvPr>
            <p:ph type="sldImg" idx="2"/>
          </p:nvPr>
        </p:nvSpPr>
        <p:spPr>
          <a:prstGeom prst="rect"/>
        </p:spPr>
        <p:txBody>
          <a:bodyPr/>
          <a:p>
            <a:endParaRPr kumimoji="1" lang="ja-JP" altLang="en-US"/>
          </a:p>
        </p:txBody>
      </p:sp>
      <p:sp>
        <p:nvSpPr>
          <p:cNvPr id="1221" name="四角形 43"/>
          <p:cNvSpPr>
            <a:spLocks noGrp="1"/>
          </p:cNvSpPr>
          <p:nvPr>
            <p:ph type="body" sz="quarter" idx="3"/>
          </p:nvPr>
        </p:nvSpPr>
        <p:spPr>
          <a:prstGeom prst="rect"/>
        </p:spPr>
        <p:txBody>
          <a:bodyPr/>
          <a:p>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222" name="四角形 44"/>
          <p:cNvSpPr>
            <a:spLocks noGrp="1" noRot="1" noChangeAspect="1"/>
          </p:cNvSpPr>
          <p:nvPr>
            <p:ph type="sldImg" idx="2"/>
          </p:nvPr>
        </p:nvSpPr>
        <p:spPr>
          <a:prstGeom prst="rect"/>
        </p:spPr>
        <p:txBody>
          <a:bodyPr/>
          <a:p>
            <a:endParaRPr kumimoji="1" lang="ja-JP" altLang="en-US"/>
          </a:p>
        </p:txBody>
      </p:sp>
      <p:sp>
        <p:nvSpPr>
          <p:cNvPr id="1223" name="四角形 45"/>
          <p:cNvSpPr>
            <a:spLocks noGrp="1"/>
          </p:cNvSpPr>
          <p:nvPr>
            <p:ph type="body" sz="quarter" idx="3"/>
          </p:nvPr>
        </p:nvSpPr>
        <p:spPr>
          <a:prstGeom prst="rect"/>
        </p:spPr>
        <p:txBody>
          <a:bodyPr/>
          <a:p>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136" name="四角形 23"/>
          <p:cNvSpPr>
            <a:spLocks noGrp="1" noRot="1" noChangeAspect="1"/>
          </p:cNvSpPr>
          <p:nvPr>
            <p:ph type="sldImg" idx="2"/>
          </p:nvPr>
        </p:nvSpPr>
        <p:spPr>
          <a:prstGeom prst="rect"/>
        </p:spPr>
        <p:txBody>
          <a:bodyPr/>
          <a:p>
            <a:endParaRPr kumimoji="1" lang="ja-JP" altLang="en-US"/>
          </a:p>
        </p:txBody>
      </p:sp>
      <p:sp>
        <p:nvSpPr>
          <p:cNvPr id="1137" name="四角形 24"/>
          <p:cNvSpPr>
            <a:spLocks noGrp="1"/>
          </p:cNvSpPr>
          <p:nvPr>
            <p:ph type="body" sz="quarter" idx="3"/>
          </p:nvPr>
        </p:nvSpPr>
        <p:spPr>
          <a:prstGeom prst="rect"/>
        </p:spPr>
        <p:txBody>
          <a:bodyPr/>
          <a:p>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139" name="四角形 26"/>
          <p:cNvSpPr>
            <a:spLocks noGrp="1" noRot="1" noChangeAspect="1"/>
          </p:cNvSpPr>
          <p:nvPr>
            <p:ph type="sldImg" idx="2"/>
          </p:nvPr>
        </p:nvSpPr>
        <p:spPr>
          <a:prstGeom prst="rect"/>
        </p:spPr>
        <p:txBody>
          <a:bodyPr/>
          <a:p>
            <a:endParaRPr kumimoji="1" lang="ja-JP" altLang="en-US"/>
          </a:p>
        </p:txBody>
      </p:sp>
      <p:sp>
        <p:nvSpPr>
          <p:cNvPr id="1140" name="四角形 27"/>
          <p:cNvSpPr>
            <a:spLocks noGrp="1"/>
          </p:cNvSpPr>
          <p:nvPr>
            <p:ph type="body" sz="quarter" idx="3"/>
          </p:nvPr>
        </p:nvSpPr>
        <p:spPr>
          <a:prstGeom prst="rect"/>
        </p:spPr>
        <p:txBody>
          <a:bodyPr/>
          <a:p>
            <a:endParaRPr kumimoji="1" lang="ja-JP" altLang="en-US"/>
          </a:p>
        </p:txBody>
      </p:sp>
    </p:spTree>
  </p:cSld>
  <p:clrMapOvr>
    <a:masterClrMapping/>
  </p:clrMapOvr>
</p:notes>
</file>

<file path=ppt/slideLayouts/_rels/slideLayout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31" name="タイトル 1"/>
          <p:cNvSpPr>
            <a:spLocks noGrp="1"/>
          </p:cNvSpPr>
          <p:nvPr>
            <p:ph type="ctrTitle"/>
          </p:nvPr>
        </p:nvSpPr>
        <p:spPr>
          <a:xfrm>
            <a:off x="495300" y="1652803"/>
            <a:ext cx="8915400" cy="1344149"/>
          </a:xfrm>
        </p:spPr>
        <p:txBody>
          <a:bodyPr/>
          <a:lstStyle>
            <a:lvl1pPr>
              <a:defRPr b="0"/>
            </a:lvl1pPr>
          </a:lstStyle>
          <a:p>
            <a:r>
              <a:rPr kumimoji="1" lang="ja-JP" altLang="en-US" smtClean="0"/>
              <a:t>マスター タイトルの書式設定</a:t>
            </a:r>
            <a:endParaRPr kumimoji="1" lang="ja-JP" altLang="en-US" dirty="0"/>
          </a:p>
        </p:txBody>
      </p:sp>
      <p:sp>
        <p:nvSpPr>
          <p:cNvPr id="1032" name="サブタイトル 2"/>
          <p:cNvSpPr>
            <a:spLocks noGrp="1"/>
          </p:cNvSpPr>
          <p:nvPr>
            <p:ph type="subTitle" idx="1"/>
          </p:nvPr>
        </p:nvSpPr>
        <p:spPr>
          <a:xfrm>
            <a:off x="495300" y="3092963"/>
            <a:ext cx="8915400" cy="2304256"/>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dirty="0"/>
          </a:p>
        </p:txBody>
      </p:sp>
      <p:sp>
        <p:nvSpPr>
          <p:cNvPr id="1033" name="日付プレースホルダー 3"/>
          <p:cNvSpPr>
            <a:spLocks noGrp="1"/>
          </p:cNvSpPr>
          <p:nvPr>
            <p:ph type="dt" sz="half" idx="10"/>
          </p:nvPr>
        </p:nvSpPr>
        <p:spPr/>
        <p:txBody>
          <a:bodyPr/>
          <a:lstStyle/>
          <a:p>
            <a:fld id="{D2F28620-9DA7-4ED0-9534-E7CE368C2558}" type="datetime1">
              <a:rPr kumimoji="1" lang="ja-JP" altLang="en-US" smtClean="0"/>
              <a:t>2025/9/2</a:t>
            </a:fld>
            <a:endParaRPr kumimoji="1" lang="ja-JP" altLang="en-US"/>
          </a:p>
        </p:txBody>
      </p:sp>
      <p:sp>
        <p:nvSpPr>
          <p:cNvPr id="1034" name="フッター プレースホルダー 4"/>
          <p:cNvSpPr>
            <a:spLocks noGrp="1"/>
          </p:cNvSpPr>
          <p:nvPr>
            <p:ph type="ftr" sz="quarter" idx="11"/>
          </p:nvPr>
        </p:nvSpPr>
        <p:spPr/>
        <p:txBody>
          <a:bodyPr/>
          <a:lstStyle/>
          <a:p>
            <a:endParaRPr kumimoji="1" lang="ja-JP" altLang="en-US"/>
          </a:p>
        </p:txBody>
      </p:sp>
      <p:sp>
        <p:nvSpPr>
          <p:cNvPr id="1035"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0"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89" name="縦書きテキスト プレースホルダー 2"/>
          <p:cNvSpPr>
            <a:spLocks noGrp="1"/>
          </p:cNvSpPr>
          <p:nvPr>
            <p:ph type="body" orient="vert" idx="1"/>
          </p:nvPr>
        </p:nvSpPr>
        <p:spPr>
          <a:xfrm>
            <a:off x="495300" y="1736813"/>
            <a:ext cx="8915400" cy="4236469"/>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90" name="日付プレースホルダー 3"/>
          <p:cNvSpPr>
            <a:spLocks noGrp="1"/>
          </p:cNvSpPr>
          <p:nvPr>
            <p:ph type="dt" sz="half" idx="10"/>
          </p:nvPr>
        </p:nvSpPr>
        <p:spPr/>
        <p:txBody>
          <a:bodyPr/>
          <a:lstStyle/>
          <a:p>
            <a:fld id="{2187A584-DABF-49FF-B3A3-7FA1371C577F}" type="datetime1">
              <a:rPr kumimoji="1" lang="ja-JP" altLang="en-US" smtClean="0"/>
              <a:t>2025/9/2</a:t>
            </a:fld>
            <a:endParaRPr kumimoji="1" lang="ja-JP" altLang="en-US"/>
          </a:p>
        </p:txBody>
      </p:sp>
      <p:sp>
        <p:nvSpPr>
          <p:cNvPr id="1091" name="フッター プレースホルダー 4"/>
          <p:cNvSpPr>
            <a:spLocks noGrp="1"/>
          </p:cNvSpPr>
          <p:nvPr>
            <p:ph type="ftr" sz="quarter" idx="11"/>
          </p:nvPr>
        </p:nvSpPr>
        <p:spPr/>
        <p:txBody>
          <a:bodyPr/>
          <a:lstStyle/>
          <a:p>
            <a:endParaRPr kumimoji="1" lang="ja-JP" altLang="en-US"/>
          </a:p>
        </p:txBody>
      </p:sp>
      <p:sp>
        <p:nvSpPr>
          <p:cNvPr id="1092"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0" name=""/>
        <p:cNvGrpSpPr/>
        <p:nvPr/>
      </p:nvGrpSpPr>
      <p:grpSpPr>
        <a:xfrm>
          <a:off x="0" y="0"/>
          <a:ext cx="0" cy="0"/>
          <a:chOff x="0" y="0"/>
          <a:chExt cx="0" cy="0"/>
        </a:xfrm>
      </p:grpSpPr>
      <p:sp>
        <p:nvSpPr>
          <p:cNvPr id="1094" name="縦書きタイトル 1"/>
          <p:cNvSpPr>
            <a:spLocks noGrp="1"/>
          </p:cNvSpPr>
          <p:nvPr>
            <p:ph type="title" orient="vert"/>
          </p:nvPr>
        </p:nvSpPr>
        <p:spPr>
          <a:xfrm>
            <a:off x="7181850" y="274639"/>
            <a:ext cx="2228850" cy="5698644"/>
          </a:xfrm>
        </p:spPr>
        <p:txBody>
          <a:bodyPr vert="eaVert"/>
          <a:lstStyle/>
          <a:p>
            <a:r>
              <a:rPr kumimoji="1" lang="ja-JP" altLang="en-US" smtClean="0"/>
              <a:t>マスター タイトルの書式設定</a:t>
            </a:r>
            <a:endParaRPr kumimoji="1" lang="ja-JP" altLang="en-US" dirty="0"/>
          </a:p>
        </p:txBody>
      </p:sp>
      <p:sp>
        <p:nvSpPr>
          <p:cNvPr id="1095" name="縦書きテキスト プレースホルダー 2"/>
          <p:cNvSpPr>
            <a:spLocks noGrp="1"/>
          </p:cNvSpPr>
          <p:nvPr>
            <p:ph type="body" orient="vert" idx="1"/>
          </p:nvPr>
        </p:nvSpPr>
        <p:spPr>
          <a:xfrm>
            <a:off x="495300" y="274639"/>
            <a:ext cx="6521450" cy="5698644"/>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96" name="日付プレースホルダー 3"/>
          <p:cNvSpPr>
            <a:spLocks noGrp="1"/>
          </p:cNvSpPr>
          <p:nvPr>
            <p:ph type="dt" sz="half" idx="10"/>
          </p:nvPr>
        </p:nvSpPr>
        <p:spPr/>
        <p:txBody>
          <a:bodyPr/>
          <a:lstStyle/>
          <a:p>
            <a:fld id="{0D0FFB27-2ECE-416E-9964-3B6786E00F60}" type="datetime1">
              <a:rPr kumimoji="1" lang="ja-JP" altLang="en-US" smtClean="0"/>
              <a:t>2025/9/2</a:t>
            </a:fld>
            <a:endParaRPr kumimoji="1" lang="ja-JP" altLang="en-US"/>
          </a:p>
        </p:txBody>
      </p:sp>
      <p:sp>
        <p:nvSpPr>
          <p:cNvPr id="1097" name="フッター プレースホルダー 4"/>
          <p:cNvSpPr>
            <a:spLocks noGrp="1"/>
          </p:cNvSpPr>
          <p:nvPr>
            <p:ph type="ftr" sz="quarter" idx="11"/>
          </p:nvPr>
        </p:nvSpPr>
        <p:spPr/>
        <p:txBody>
          <a:bodyPr/>
          <a:lstStyle/>
          <a:p>
            <a:endParaRPr kumimoji="1" lang="ja-JP" altLang="en-US"/>
          </a:p>
        </p:txBody>
      </p:sp>
      <p:sp>
        <p:nvSpPr>
          <p:cNvPr id="1098"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dirty="0"/>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038" name="コンテンツ プレースホルダー 2"/>
          <p:cNvSpPr>
            <a:spLocks noGrp="1"/>
          </p:cNvSpPr>
          <p:nvPr>
            <p:ph idx="1"/>
          </p:nvPr>
        </p:nvSpPr>
        <p:spPr>
          <a:xfrm>
            <a:off x="495300" y="1736813"/>
            <a:ext cx="8915400" cy="4281339"/>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39" name="日付プレースホルダー 3"/>
          <p:cNvSpPr>
            <a:spLocks noGrp="1"/>
          </p:cNvSpPr>
          <p:nvPr>
            <p:ph type="dt" sz="half" idx="10"/>
          </p:nvPr>
        </p:nvSpPr>
        <p:spPr/>
        <p:txBody>
          <a:bodyPr/>
          <a:lstStyle>
            <a:lvl1pPr>
              <a:defRPr>
                <a:solidFill>
                  <a:schemeClr val="tx1"/>
                </a:solidFill>
              </a:defRPr>
            </a:lvl1pPr>
          </a:lstStyle>
          <a:p>
            <a:fld id="{F3929D90-A632-4673-912F-C582254B087A}" type="datetime1">
              <a:rPr kumimoji="1" lang="ja-JP" altLang="en-US" smtClean="0"/>
              <a:t>2025/9/2</a:t>
            </a:fld>
            <a:endParaRPr kumimoji="1" lang="ja-JP" altLang="en-US"/>
          </a:p>
        </p:txBody>
      </p:sp>
      <p:sp>
        <p:nvSpPr>
          <p:cNvPr id="1040" name="フッター プレースホルダー 4"/>
          <p:cNvSpPr>
            <a:spLocks noGrp="1"/>
          </p:cNvSpPr>
          <p:nvPr>
            <p:ph type="ftr" sz="quarter" idx="11"/>
          </p:nvPr>
        </p:nvSpPr>
        <p:spPr/>
        <p:txBody>
          <a:bodyPr/>
          <a:lstStyle>
            <a:lvl1pPr>
              <a:defRPr>
                <a:solidFill>
                  <a:schemeClr val="tx1"/>
                </a:solidFill>
              </a:defRPr>
            </a:lvl1pPr>
          </a:lstStyle>
          <a:p>
            <a:endParaRPr kumimoji="1" lang="ja-JP" altLang="en-US"/>
          </a:p>
        </p:txBody>
      </p:sp>
      <p:sp>
        <p:nvSpPr>
          <p:cNvPr id="1041" name="スライド番号プレースホルダー 5"/>
          <p:cNvSpPr>
            <a:spLocks noGrp="1"/>
          </p:cNvSpPr>
          <p:nvPr>
            <p:ph type="sldNum" sz="quarter" idx="12"/>
          </p:nvPr>
        </p:nvSpPr>
        <p:spPr/>
        <p:txBody>
          <a:bodyPr/>
          <a:lstStyle>
            <a:lvl1pPr>
              <a:defRPr>
                <a:solidFill>
                  <a:schemeClr val="tx1"/>
                </a:solidFill>
              </a:defRPr>
            </a:lvl1pPr>
          </a:lstStyle>
          <a:p>
            <a:fld id="{2C9400E4-C46D-48FA-AEA0-ED136F70A0E5}" type="slidenum">
              <a:rPr lang="ja-JP" altLang="en-US" smtClean="0"/>
              <a:pPr/>
              <a:t>‹#›</a:t>
            </a:fld>
            <a:endParaRPr lang="ja-JP" altLang="en-US"/>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43" name="タイトル 1"/>
          <p:cNvSpPr>
            <a:spLocks noGrp="1"/>
          </p:cNvSpPr>
          <p:nvPr>
            <p:ph type="title"/>
          </p:nvPr>
        </p:nvSpPr>
        <p:spPr>
          <a:xfrm>
            <a:off x="495300" y="2948947"/>
            <a:ext cx="8915400" cy="1056117"/>
          </a:xfrm>
        </p:spPr>
        <p:txBody>
          <a:bodyPr anchor="t"/>
          <a:lstStyle>
            <a:lvl1pPr algn="ctr">
              <a:defRPr sz="4000" b="0" cap="all"/>
            </a:lvl1pPr>
          </a:lstStyle>
          <a:p>
            <a:r>
              <a:rPr kumimoji="1" lang="ja-JP" altLang="en-US" smtClean="0"/>
              <a:t>マスター タイトルの書式設定</a:t>
            </a:r>
            <a:endParaRPr kumimoji="1" lang="ja-JP" altLang="en-US" dirty="0"/>
          </a:p>
        </p:txBody>
      </p:sp>
      <p:sp>
        <p:nvSpPr>
          <p:cNvPr id="1044" name="テキスト プレースホルダー 2"/>
          <p:cNvSpPr>
            <a:spLocks noGrp="1"/>
          </p:cNvSpPr>
          <p:nvPr>
            <p:ph type="body" idx="1"/>
          </p:nvPr>
        </p:nvSpPr>
        <p:spPr>
          <a:xfrm>
            <a:off x="495300" y="1184749"/>
            <a:ext cx="8915400" cy="1764197"/>
          </a:xfrm>
        </p:spPr>
        <p:txBody>
          <a:bodyPr anchor="b"/>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1045" name="日付プレースホルダー 3"/>
          <p:cNvSpPr>
            <a:spLocks noGrp="1"/>
          </p:cNvSpPr>
          <p:nvPr>
            <p:ph type="dt" sz="half" idx="10"/>
          </p:nvPr>
        </p:nvSpPr>
        <p:spPr/>
        <p:txBody>
          <a:bodyPr/>
          <a:lstStyle/>
          <a:p>
            <a:fld id="{F3AFCD18-E2AE-4CBB-9D11-7E0B42F0A853}" type="datetime1">
              <a:rPr kumimoji="1" lang="ja-JP" altLang="en-US" smtClean="0"/>
              <a:t>2025/9/2</a:t>
            </a:fld>
            <a:endParaRPr kumimoji="1" lang="ja-JP" altLang="en-US"/>
          </a:p>
        </p:txBody>
      </p:sp>
      <p:sp>
        <p:nvSpPr>
          <p:cNvPr id="1046" name="フッター プレースホルダー 4"/>
          <p:cNvSpPr>
            <a:spLocks noGrp="1"/>
          </p:cNvSpPr>
          <p:nvPr>
            <p:ph type="ftr" sz="quarter" idx="11"/>
          </p:nvPr>
        </p:nvSpPr>
        <p:spPr/>
        <p:txBody>
          <a:bodyPr/>
          <a:lstStyle/>
          <a:p>
            <a:endParaRPr kumimoji="1" lang="ja-JP" altLang="en-US"/>
          </a:p>
        </p:txBody>
      </p:sp>
      <p:sp>
        <p:nvSpPr>
          <p:cNvPr id="1047"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50" name="コンテンツ プレースホルダー 2"/>
          <p:cNvSpPr>
            <a:spLocks noGrp="1"/>
          </p:cNvSpPr>
          <p:nvPr>
            <p:ph sz="half" idx="1"/>
          </p:nvPr>
        </p:nvSpPr>
        <p:spPr>
          <a:xfrm>
            <a:off x="495300" y="1736815"/>
            <a:ext cx="4301683" cy="423646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1" name="コンテンツ プレースホルダー 3"/>
          <p:cNvSpPr>
            <a:spLocks noGrp="1"/>
          </p:cNvSpPr>
          <p:nvPr>
            <p:ph sz="half" idx="2"/>
          </p:nvPr>
        </p:nvSpPr>
        <p:spPr>
          <a:xfrm>
            <a:off x="5070013" y="1736815"/>
            <a:ext cx="4340687" cy="423646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2" name="日付プレースホルダー 4"/>
          <p:cNvSpPr>
            <a:spLocks noGrp="1"/>
          </p:cNvSpPr>
          <p:nvPr>
            <p:ph type="dt" sz="half" idx="10"/>
          </p:nvPr>
        </p:nvSpPr>
        <p:spPr/>
        <p:txBody>
          <a:bodyPr/>
          <a:lstStyle/>
          <a:p>
            <a:fld id="{2784C65A-3542-4F86-8B20-2635A2DFBF76}" type="datetime1">
              <a:rPr kumimoji="1" lang="ja-JP" altLang="en-US" smtClean="0"/>
              <a:t>2025/9/2</a:t>
            </a:fld>
            <a:endParaRPr kumimoji="1" lang="ja-JP" altLang="en-US"/>
          </a:p>
        </p:txBody>
      </p:sp>
      <p:sp>
        <p:nvSpPr>
          <p:cNvPr id="1053" name="フッター プレースホルダー 5"/>
          <p:cNvSpPr>
            <a:spLocks noGrp="1"/>
          </p:cNvSpPr>
          <p:nvPr>
            <p:ph type="ftr" sz="quarter" idx="11"/>
          </p:nvPr>
        </p:nvSpPr>
        <p:spPr/>
        <p:txBody>
          <a:bodyPr/>
          <a:lstStyle/>
          <a:p>
            <a:endParaRPr kumimoji="1" lang="ja-JP" altLang="en-US"/>
          </a:p>
        </p:txBody>
      </p:sp>
      <p:sp>
        <p:nvSpPr>
          <p:cNvPr id="1054"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dirty="0"/>
          </a:p>
        </p:txBody>
      </p:sp>
      <p:sp>
        <p:nvSpPr>
          <p:cNvPr id="1057" name="テキスト プレースホルダー 2"/>
          <p:cNvSpPr>
            <a:spLocks noGrp="1"/>
          </p:cNvSpPr>
          <p:nvPr>
            <p:ph type="body" idx="1"/>
          </p:nvPr>
        </p:nvSpPr>
        <p:spPr>
          <a:xfrm>
            <a:off x="495300" y="1535113"/>
            <a:ext cx="4301683"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58" name="コンテンツ プレースホルダー 3"/>
          <p:cNvSpPr>
            <a:spLocks noGrp="1"/>
          </p:cNvSpPr>
          <p:nvPr>
            <p:ph sz="half" idx="2"/>
          </p:nvPr>
        </p:nvSpPr>
        <p:spPr>
          <a:xfrm>
            <a:off x="495300" y="2174875"/>
            <a:ext cx="4301683" cy="3798408"/>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9" name="テキスト プレースホルダー 4"/>
          <p:cNvSpPr>
            <a:spLocks noGrp="1"/>
          </p:cNvSpPr>
          <p:nvPr>
            <p:ph type="body" sz="quarter" idx="3"/>
          </p:nvPr>
        </p:nvSpPr>
        <p:spPr>
          <a:xfrm>
            <a:off x="5109017" y="1535113"/>
            <a:ext cx="4301683"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60" name="コンテンツ プレースホルダー 5"/>
          <p:cNvSpPr>
            <a:spLocks noGrp="1"/>
          </p:cNvSpPr>
          <p:nvPr>
            <p:ph sz="quarter" idx="4"/>
          </p:nvPr>
        </p:nvSpPr>
        <p:spPr>
          <a:xfrm>
            <a:off x="5109017" y="2174875"/>
            <a:ext cx="4301683" cy="3798408"/>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61" name="日付プレースホルダー 6"/>
          <p:cNvSpPr>
            <a:spLocks noGrp="1"/>
          </p:cNvSpPr>
          <p:nvPr>
            <p:ph type="dt" sz="half" idx="10"/>
          </p:nvPr>
        </p:nvSpPr>
        <p:spPr/>
        <p:txBody>
          <a:bodyPr/>
          <a:lstStyle/>
          <a:p>
            <a:fld id="{78E05E07-912A-4382-BB4C-6C3832A37092}" type="datetime1">
              <a:rPr kumimoji="1" lang="ja-JP" altLang="en-US" smtClean="0"/>
              <a:t>2025/9/2</a:t>
            </a:fld>
            <a:endParaRPr kumimoji="1" lang="ja-JP" altLang="en-US"/>
          </a:p>
        </p:txBody>
      </p:sp>
      <p:sp>
        <p:nvSpPr>
          <p:cNvPr id="1062" name="フッター プレースホルダー 7"/>
          <p:cNvSpPr>
            <a:spLocks noGrp="1"/>
          </p:cNvSpPr>
          <p:nvPr>
            <p:ph type="ftr" sz="quarter" idx="11"/>
          </p:nvPr>
        </p:nvSpPr>
        <p:spPr/>
        <p:txBody>
          <a:bodyPr/>
          <a:lstStyle/>
          <a:p>
            <a:endParaRPr kumimoji="1" lang="ja-JP" altLang="en-US"/>
          </a:p>
        </p:txBody>
      </p:sp>
      <p:sp>
        <p:nvSpPr>
          <p:cNvPr id="1063" name="スライド番号プレースホルダー 8"/>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66" name="日付プレースホルダー 2"/>
          <p:cNvSpPr>
            <a:spLocks noGrp="1"/>
          </p:cNvSpPr>
          <p:nvPr>
            <p:ph type="dt" sz="half" idx="10"/>
          </p:nvPr>
        </p:nvSpPr>
        <p:spPr/>
        <p:txBody>
          <a:bodyPr/>
          <a:lstStyle/>
          <a:p>
            <a:fld id="{4A118CCB-BEA3-45F6-B378-01B3529D5881}" type="datetime1">
              <a:rPr kumimoji="1" lang="ja-JP" altLang="en-US" smtClean="0"/>
              <a:t>2025/9/2</a:t>
            </a:fld>
            <a:endParaRPr kumimoji="1" lang="ja-JP" altLang="en-US"/>
          </a:p>
        </p:txBody>
      </p:sp>
      <p:sp>
        <p:nvSpPr>
          <p:cNvPr id="1067" name="フッター プレースホルダー 3"/>
          <p:cNvSpPr>
            <a:spLocks noGrp="1"/>
          </p:cNvSpPr>
          <p:nvPr>
            <p:ph type="ftr" sz="quarter" idx="11"/>
          </p:nvPr>
        </p:nvSpPr>
        <p:spPr/>
        <p:txBody>
          <a:bodyPr/>
          <a:lstStyle/>
          <a:p>
            <a:endParaRPr kumimoji="1" lang="ja-JP" altLang="en-US"/>
          </a:p>
        </p:txBody>
      </p:sp>
      <p:sp>
        <p:nvSpPr>
          <p:cNvPr id="1068" name="スライド番号プレースホルダー 4"/>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70" name="日付プレースホルダー 1"/>
          <p:cNvSpPr>
            <a:spLocks noGrp="1"/>
          </p:cNvSpPr>
          <p:nvPr>
            <p:ph type="dt" sz="half" idx="10"/>
          </p:nvPr>
        </p:nvSpPr>
        <p:spPr/>
        <p:txBody>
          <a:bodyPr/>
          <a:lstStyle/>
          <a:p>
            <a:fld id="{9683954C-CD1F-4BDC-9948-F42BB2701489}" type="datetime1">
              <a:rPr kumimoji="1" lang="ja-JP" altLang="en-US" smtClean="0"/>
              <a:t>2025/9/2</a:t>
            </a:fld>
            <a:endParaRPr kumimoji="1" lang="ja-JP" altLang="en-US"/>
          </a:p>
        </p:txBody>
      </p:sp>
      <p:sp>
        <p:nvSpPr>
          <p:cNvPr id="1071" name="フッター プレースホルダー 2"/>
          <p:cNvSpPr>
            <a:spLocks noGrp="1"/>
          </p:cNvSpPr>
          <p:nvPr>
            <p:ph type="ftr" sz="quarter" idx="11"/>
          </p:nvPr>
        </p:nvSpPr>
        <p:spPr/>
        <p:txBody>
          <a:bodyPr/>
          <a:lstStyle/>
          <a:p>
            <a:endParaRPr kumimoji="1" lang="ja-JP" altLang="en-US"/>
          </a:p>
        </p:txBody>
      </p:sp>
      <p:sp>
        <p:nvSpPr>
          <p:cNvPr id="1072" name="スライド番号プレースホルダー 3"/>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0" name=""/>
        <p:cNvGrpSpPr/>
        <p:nvPr/>
      </p:nvGrpSpPr>
      <p:grpSpPr>
        <a:xfrm>
          <a:off x="0" y="0"/>
          <a:ext cx="0" cy="0"/>
          <a:chOff x="0" y="0"/>
          <a:chExt cx="0" cy="0"/>
        </a:xfrm>
      </p:grpSpPr>
      <p:sp>
        <p:nvSpPr>
          <p:cNvPr id="1074" name="タイトル 1"/>
          <p:cNvSpPr>
            <a:spLocks noGrp="1"/>
          </p:cNvSpPr>
          <p:nvPr>
            <p:ph type="title"/>
          </p:nvPr>
        </p:nvSpPr>
        <p:spPr>
          <a:xfrm>
            <a:off x="495301" y="273049"/>
            <a:ext cx="3259006" cy="1162051"/>
          </a:xfrm>
        </p:spPr>
        <p:txBody>
          <a:bodyPr anchor="b">
            <a:normAutofit/>
          </a:bodyPr>
          <a:lstStyle>
            <a:lvl1pPr algn="l">
              <a:defRPr sz="2400" b="1"/>
            </a:lvl1pPr>
          </a:lstStyle>
          <a:p>
            <a:r>
              <a:rPr kumimoji="1" lang="ja-JP" altLang="en-US" smtClean="0"/>
              <a:t>マスター タイトルの書式設定</a:t>
            </a:r>
            <a:endParaRPr kumimoji="1" lang="ja-JP" altLang="en-US" dirty="0"/>
          </a:p>
        </p:txBody>
      </p:sp>
      <p:sp>
        <p:nvSpPr>
          <p:cNvPr id="1075" name="コンテンツ プレースホルダー 2"/>
          <p:cNvSpPr>
            <a:spLocks noGrp="1"/>
          </p:cNvSpPr>
          <p:nvPr>
            <p:ph idx="1"/>
          </p:nvPr>
        </p:nvSpPr>
        <p:spPr>
          <a:xfrm>
            <a:off x="3938887" y="273052"/>
            <a:ext cx="5121391" cy="564233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76" name="テキスト プレースホルダー 3"/>
          <p:cNvSpPr>
            <a:spLocks noGrp="1"/>
          </p:cNvSpPr>
          <p:nvPr>
            <p:ph type="body" sz="half" idx="2"/>
          </p:nvPr>
        </p:nvSpPr>
        <p:spPr>
          <a:xfrm>
            <a:off x="495302" y="1700808"/>
            <a:ext cx="3259005" cy="427247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1077" name="日付プレースホルダー 4"/>
          <p:cNvSpPr>
            <a:spLocks noGrp="1"/>
          </p:cNvSpPr>
          <p:nvPr>
            <p:ph type="dt" sz="half" idx="10"/>
          </p:nvPr>
        </p:nvSpPr>
        <p:spPr/>
        <p:txBody>
          <a:bodyPr/>
          <a:lstStyle/>
          <a:p>
            <a:fld id="{805C294F-418A-4859-950A-A67C2D388D95}" type="datetime1">
              <a:rPr kumimoji="1" lang="ja-JP" altLang="en-US" smtClean="0"/>
              <a:t>2025/9/2</a:t>
            </a:fld>
            <a:endParaRPr kumimoji="1" lang="ja-JP" altLang="en-US"/>
          </a:p>
        </p:txBody>
      </p:sp>
      <p:sp>
        <p:nvSpPr>
          <p:cNvPr id="1078" name="フッター プレースホルダー 5"/>
          <p:cNvSpPr>
            <a:spLocks noGrp="1"/>
          </p:cNvSpPr>
          <p:nvPr>
            <p:ph type="ftr" sz="quarter" idx="11"/>
          </p:nvPr>
        </p:nvSpPr>
        <p:spPr/>
        <p:txBody>
          <a:bodyPr/>
          <a:lstStyle/>
          <a:p>
            <a:endParaRPr kumimoji="1" lang="ja-JP" altLang="en-US"/>
          </a:p>
        </p:txBody>
      </p:sp>
      <p:sp>
        <p:nvSpPr>
          <p:cNvPr id="1079"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81" name="タイトル 1"/>
          <p:cNvSpPr>
            <a:spLocks noGrp="1"/>
          </p:cNvSpPr>
          <p:nvPr>
            <p:ph type="title"/>
          </p:nvPr>
        </p:nvSpPr>
        <p:spPr>
          <a:xfrm>
            <a:off x="1941645" y="4689140"/>
            <a:ext cx="5943600" cy="566739"/>
          </a:xfrm>
        </p:spPr>
        <p:txBody>
          <a:bodyPr anchor="b">
            <a:normAutofit/>
          </a:bodyPr>
          <a:lstStyle>
            <a:lvl1pPr algn="l">
              <a:defRPr sz="2400" b="1"/>
            </a:lvl1pPr>
          </a:lstStyle>
          <a:p>
            <a:r>
              <a:rPr kumimoji="1" lang="ja-JP" altLang="en-US" smtClean="0"/>
              <a:t>マスター タイトルの書式設定</a:t>
            </a:r>
            <a:endParaRPr kumimoji="1" lang="ja-JP" altLang="en-US" dirty="0"/>
          </a:p>
        </p:txBody>
      </p:sp>
      <p:sp>
        <p:nvSpPr>
          <p:cNvPr id="1082" name="図プレースホルダー 2"/>
          <p:cNvSpPr>
            <a:spLocks noGrp="1"/>
          </p:cNvSpPr>
          <p:nvPr>
            <p:ph type="pic" idx="1"/>
          </p:nvPr>
        </p:nvSpPr>
        <p:spPr>
          <a:xfrm>
            <a:off x="1941645" y="212643"/>
            <a:ext cx="5943600" cy="437882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dirty="0"/>
          </a:p>
        </p:txBody>
      </p:sp>
      <p:sp>
        <p:nvSpPr>
          <p:cNvPr id="1083" name="テキスト プレースホルダー 3"/>
          <p:cNvSpPr>
            <a:spLocks noGrp="1"/>
          </p:cNvSpPr>
          <p:nvPr>
            <p:ph type="body" sz="half" idx="2"/>
          </p:nvPr>
        </p:nvSpPr>
        <p:spPr>
          <a:xfrm>
            <a:off x="1941645" y="5301209"/>
            <a:ext cx="5943600" cy="6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1084" name="日付プレースホルダー 4"/>
          <p:cNvSpPr>
            <a:spLocks noGrp="1"/>
          </p:cNvSpPr>
          <p:nvPr>
            <p:ph type="dt" sz="half" idx="10"/>
          </p:nvPr>
        </p:nvSpPr>
        <p:spPr/>
        <p:txBody>
          <a:bodyPr/>
          <a:lstStyle/>
          <a:p>
            <a:fld id="{8D4A88AB-EAFE-4735-A12E-1ACAEAC8387F}" type="datetime1">
              <a:rPr kumimoji="1" lang="ja-JP" altLang="en-US" smtClean="0"/>
              <a:t>2025/9/2</a:t>
            </a:fld>
            <a:endParaRPr kumimoji="1" lang="ja-JP" altLang="en-US"/>
          </a:p>
        </p:txBody>
      </p:sp>
      <p:sp>
        <p:nvSpPr>
          <p:cNvPr id="1085" name="フッター プレースホルダー 5"/>
          <p:cNvSpPr>
            <a:spLocks noGrp="1"/>
          </p:cNvSpPr>
          <p:nvPr>
            <p:ph type="ftr" sz="quarter" idx="11"/>
          </p:nvPr>
        </p:nvSpPr>
        <p:spPr/>
        <p:txBody>
          <a:bodyPr/>
          <a:lstStyle/>
          <a:p>
            <a:endParaRPr kumimoji="1" lang="ja-JP" altLang="en-US"/>
          </a:p>
        </p:txBody>
      </p:sp>
      <p:sp>
        <p:nvSpPr>
          <p:cNvPr id="1086"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hf hdr="0" ftr="0" dt="0"/>
</p:sldLayout>
</file>

<file path=ppt/slideMasters/_rels/slideMaster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025" name="フッター プレースホルダー 4"/>
          <p:cNvSpPr>
            <a:spLocks noGrp="1"/>
          </p:cNvSpPr>
          <p:nvPr>
            <p:ph type="ftr" sz="quarter" idx="3"/>
          </p:nvPr>
        </p:nvSpPr>
        <p:spPr>
          <a:xfrm>
            <a:off x="2729753" y="6237312"/>
            <a:ext cx="4446494" cy="365125"/>
          </a:xfrm>
          <a:prstGeom prst="rect">
            <a:avLst/>
          </a:prstGeom>
        </p:spPr>
        <p:txBody>
          <a:bodyPr vert="horz" lIns="91440" tIns="45720" rIns="91440" bIns="45720" rtlCol="0" anchor="ctr"/>
          <a:lstStyle>
            <a:lvl1pPr algn="ctr">
              <a:defRPr sz="1200">
                <a:solidFill>
                  <a:schemeClr val="tx1"/>
                </a:solidFill>
                <a:latin typeface="+mn-ea"/>
                <a:ea typeface="+mn-ea"/>
              </a:defRPr>
            </a:lvl1pPr>
          </a:lstStyle>
          <a:p>
            <a:endParaRPr kumimoji="1" lang="ja-JP" altLang="en-US"/>
          </a:p>
        </p:txBody>
      </p:sp>
      <p:sp>
        <p:nvSpPr>
          <p:cNvPr id="1026" name="タイトル プレースホルダー 1"/>
          <p:cNvSpPr>
            <a:spLocks noGrp="1"/>
          </p:cNvSpPr>
          <p:nvPr>
            <p:ph type="title"/>
          </p:nvPr>
        </p:nvSpPr>
        <p:spPr>
          <a:xfrm>
            <a:off x="495300" y="418653"/>
            <a:ext cx="8915400" cy="994123"/>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1027" name="テキスト プレースホルダー 2"/>
          <p:cNvSpPr>
            <a:spLocks noGrp="1"/>
          </p:cNvSpPr>
          <p:nvPr>
            <p:ph type="body" idx="1"/>
          </p:nvPr>
        </p:nvSpPr>
        <p:spPr>
          <a:xfrm>
            <a:off x="495300" y="1736813"/>
            <a:ext cx="8915400" cy="4281339"/>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en-US" altLang="ja-JP" dirty="0" smtClean="0"/>
          </a:p>
          <a:p>
            <a:pPr lvl="5"/>
            <a:r>
              <a:rPr kumimoji="1" lang="ja-JP" altLang="en-US" dirty="0" smtClean="0"/>
              <a:t>第 </a:t>
            </a:r>
            <a:r>
              <a:rPr kumimoji="1" lang="en-US" altLang="ja-JP" dirty="0" smtClean="0"/>
              <a:t>6 </a:t>
            </a:r>
            <a:r>
              <a:rPr kumimoji="1" lang="ja-JP" altLang="en-US" dirty="0" smtClean="0"/>
              <a:t>レベル</a:t>
            </a:r>
          </a:p>
          <a:p>
            <a:pPr lvl="6"/>
            <a:r>
              <a:rPr kumimoji="1" lang="ja-JP" altLang="en-US" dirty="0" smtClean="0"/>
              <a:t>第 </a:t>
            </a:r>
            <a:r>
              <a:rPr kumimoji="1" lang="en-US" altLang="ja-JP" dirty="0" smtClean="0"/>
              <a:t>7 </a:t>
            </a:r>
            <a:r>
              <a:rPr kumimoji="1" lang="ja-JP" altLang="en-US" dirty="0" smtClean="0"/>
              <a:t>レベル</a:t>
            </a:r>
          </a:p>
          <a:p>
            <a:pPr lvl="7"/>
            <a:r>
              <a:rPr kumimoji="1" lang="ja-JP" altLang="en-US" dirty="0" smtClean="0"/>
              <a:t>第 </a:t>
            </a:r>
            <a:r>
              <a:rPr kumimoji="1" lang="en-US" altLang="ja-JP" dirty="0" smtClean="0"/>
              <a:t>8 </a:t>
            </a:r>
            <a:r>
              <a:rPr kumimoji="1" lang="ja-JP" altLang="en-US" dirty="0" smtClean="0"/>
              <a:t>レベル</a:t>
            </a:r>
          </a:p>
          <a:p>
            <a:pPr lvl="8"/>
            <a:r>
              <a:rPr kumimoji="1" lang="ja-JP" altLang="en-US" dirty="0" smtClean="0"/>
              <a:t>第 </a:t>
            </a:r>
            <a:r>
              <a:rPr kumimoji="1" lang="en-US" altLang="ja-JP" dirty="0" smtClean="0"/>
              <a:t>9 </a:t>
            </a:r>
            <a:r>
              <a:rPr kumimoji="1" lang="ja-JP" altLang="en-US" dirty="0" smtClean="0"/>
              <a:t>レベル</a:t>
            </a:r>
          </a:p>
        </p:txBody>
      </p:sp>
      <p:sp>
        <p:nvSpPr>
          <p:cNvPr id="1028" name="日付プレースホルダー 3"/>
          <p:cNvSpPr>
            <a:spLocks noGrp="1"/>
          </p:cNvSpPr>
          <p:nvPr>
            <p:ph type="dt" sz="half" idx="2"/>
          </p:nvPr>
        </p:nvSpPr>
        <p:spPr>
          <a:xfrm>
            <a:off x="495300" y="6237312"/>
            <a:ext cx="2039431" cy="365125"/>
          </a:xfrm>
          <a:prstGeom prst="rect">
            <a:avLst/>
          </a:prstGeom>
        </p:spPr>
        <p:txBody>
          <a:bodyPr vert="horz" lIns="91440" tIns="45720" rIns="91440" bIns="45720" rtlCol="0" anchor="ctr"/>
          <a:lstStyle>
            <a:lvl1pPr algn="l">
              <a:defRPr sz="1200">
                <a:solidFill>
                  <a:schemeClr val="tx1"/>
                </a:solidFill>
                <a:latin typeface="+mn-lt"/>
                <a:ea typeface="+mn-ea"/>
              </a:defRPr>
            </a:lvl1pPr>
          </a:lstStyle>
          <a:p>
            <a:fld id="{9616DE04-4721-4CCE-B5AD-25D18863F4B9}" type="datetime1">
              <a:rPr kumimoji="1" lang="ja-JP" altLang="en-US" smtClean="0"/>
              <a:t>2025/9/2</a:t>
            </a:fld>
            <a:endParaRPr kumimoji="1" lang="ja-JP" altLang="en-US"/>
          </a:p>
        </p:txBody>
      </p:sp>
      <p:sp>
        <p:nvSpPr>
          <p:cNvPr id="1029" name="スライド番号プレースホルダー 5"/>
          <p:cNvSpPr>
            <a:spLocks noGrp="1"/>
          </p:cNvSpPr>
          <p:nvPr>
            <p:ph type="sldNum" sz="quarter" idx="4"/>
          </p:nvPr>
        </p:nvSpPr>
        <p:spPr>
          <a:xfrm>
            <a:off x="7332264" y="6237312"/>
            <a:ext cx="2078436" cy="365125"/>
          </a:xfrm>
          <a:prstGeom prst="rect">
            <a:avLst/>
          </a:prstGeom>
        </p:spPr>
        <p:txBody>
          <a:bodyPr vert="horz" lIns="91440" tIns="45720" rIns="91440" bIns="45720" rtlCol="0" anchor="ctr"/>
          <a:lstStyle>
            <a:lvl1pPr algn="r">
              <a:defRPr sz="1200">
                <a:solidFill>
                  <a:schemeClr val="tx1"/>
                </a:solidFill>
                <a:latin typeface="+mn-lt"/>
                <a:ea typeface="+mn-ea"/>
              </a:defRPr>
            </a:lvl1pPr>
          </a:lstStyle>
          <a:p>
            <a:fld id="{2C9400E4-C46D-48FA-AEA0-ED136F70A0E5}"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457200" indent="-457200" algn="l" defTabSz="914400" rtl="0" eaLnBrk="1" latinLnBrk="0" hangingPunct="1">
        <a:spcBef>
          <a:spcPct val="20000"/>
        </a:spcBef>
        <a:buFont typeface="Arial" panose="020B0604020202020204" pitchFamily="34" charset="0"/>
        <a:buChar char="•"/>
        <a:defRPr kumimoji="1" sz="3200" kern="1200">
          <a:solidFill>
            <a:schemeClr val="tx1"/>
          </a:solidFill>
          <a:latin typeface="+mn-ea"/>
          <a:ea typeface="+mn-ea"/>
          <a:cs typeface="+mn-cs"/>
        </a:defRPr>
      </a:lvl1pPr>
      <a:lvl2pPr marL="914400" indent="-45720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257300" indent="-3429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714500" indent="-342900" algn="l" defTabSz="914400" rtl="0" eaLnBrk="1" latinLnBrk="0" hangingPunct="1">
        <a:spcBef>
          <a:spcPct val="20000"/>
        </a:spcBef>
        <a:buSzPct val="100000"/>
        <a:buFont typeface="Arial" panose="020B0604020202020204" pitchFamily="34" charset="0"/>
        <a:buChar char="•"/>
        <a:defRPr kumimoji="1" sz="2000" kern="1200">
          <a:solidFill>
            <a:schemeClr val="tx1"/>
          </a:solidFill>
          <a:latin typeface="+mn-lt"/>
          <a:ea typeface="+mn-ea"/>
          <a:cs typeface="+mn-cs"/>
        </a:defRPr>
      </a:lvl4pPr>
      <a:lvl5pPr marL="2171700" marR="0" indent="-342900" algn="l" defTabSz="914400" rtl="0" eaLnBrk="1" fontAlgn="auto" latinLnBrk="0" hangingPunct="1">
        <a:lnSpc>
          <a:spcPct val="100000"/>
        </a:lnSpc>
        <a:spcBef>
          <a:spcPct val="20000"/>
        </a:spcBef>
        <a:spcAft>
          <a:spcPts val="0"/>
        </a:spcAft>
        <a:buClrTx/>
        <a:buSzPct val="100000"/>
        <a:buFont typeface="Arial" panose="020B0604020202020204" pitchFamily="34" charset="0"/>
        <a:buChar char="•"/>
        <a:tabLst/>
        <a:defRPr kumimoji="1" sz="2000" kern="1200">
          <a:solidFill>
            <a:schemeClr val="tx1"/>
          </a:solidFill>
          <a:latin typeface="+mn-lt"/>
          <a:ea typeface="+mn-ea"/>
          <a:cs typeface="+mn-cs"/>
        </a:defRPr>
      </a:lvl5pPr>
      <a:lvl6pPr marL="25717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30289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7pPr>
      <a:lvl8pPr marL="34861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8pPr>
      <a:lvl9pPr marL="39433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image" Target="../media/image1.png" /><Relationship Id="rId2" Type="http://schemas.openxmlformats.org/officeDocument/2006/relationships/slideLayout" Target="../slideLayouts/slideLayout2.xml" /><Relationship Id="rId3" Type="http://schemas.openxmlformats.org/officeDocument/2006/relationships/notesSlide" Target="../notesSlides/notesSlide1.xml" /></Relationships>
</file>

<file path=ppt/slides/_rels/slide2.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xml" /></Relationships>
</file>

<file path=ppt/slides/_rels/slide3.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xml" /></Relationships>
</file>

<file path=ppt/slides/_rels/slide4.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4.xml" /></Relationships>
</file>

<file path=ppt/slides/_rels/slide5.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5.xml" /></Relationships>
</file>

<file path=ppt/slides/_rels/slide6.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6.xml" /></Relationships>
</file>

<file path=ppt/slides/_rels/slide7.xml.rels><?xml version="1.0" encoding="UTF-8"?><Relationships xmlns="http://schemas.openxmlformats.org/package/2006/relationships"><Relationship Id="rId1" Type="http://schemas.openxmlformats.org/officeDocument/2006/relationships/image" Target="../media/image2.emf" /><Relationship Id="rId2" Type="http://schemas.openxmlformats.org/officeDocument/2006/relationships/slideLayout" Target="../slideLayouts/slideLayout2.xml" /><Relationship Id="rId3" Type="http://schemas.openxmlformats.org/officeDocument/2006/relationships/notesSlide" Target="../notesSlides/notesSlide7.xml" /></Relationships>
</file>

<file path=ppt/slides/_rels/slide8.xml.rels><?xml version="1.0" encoding="UTF-8"?><Relationships xmlns="http://schemas.openxmlformats.org/package/2006/relationships"><Relationship Id="rId1" Type="http://schemas.openxmlformats.org/officeDocument/2006/relationships/image" Target="../media/image3.png" /><Relationship Id="rId2" Type="http://schemas.openxmlformats.org/officeDocument/2006/relationships/slideLayout" Target="../slideLayouts/slideLayout2.xml" /><Relationship Id="rId3" Type="http://schemas.openxmlformats.org/officeDocument/2006/relationships/notesSlide" Target="../notesSlides/notesSlide8.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sp>
        <p:nvSpPr>
          <p:cNvPr id="1107" name="直線 131"/>
          <p:cNvSpPr/>
          <p:nvPr/>
        </p:nvSpPr>
        <p:spPr>
          <a:xfrm>
            <a:off x="345000" y="1027203"/>
            <a:ext cx="9288793" cy="0"/>
          </a:xfrm>
          <a:prstGeom prst="line">
            <a:avLst/>
          </a:prstGeom>
          <a:ln w="19050" cap="flat" cmpd="sng" algn="ctr">
            <a:solidFill>
              <a:schemeClr val="bg2">
                <a:lumMod val="10000"/>
              </a:schemeClr>
            </a:solidFill>
            <a:prstDash val="solid"/>
            <a:miter lim="800000"/>
          </a:ln>
        </p:spPr>
        <p:style>
          <a:lnRef idx="1">
            <a:schemeClr val="accent1"/>
          </a:lnRef>
          <a:fillRef idx="0">
            <a:schemeClr val="accent1"/>
          </a:fillRef>
          <a:effectRef idx="0">
            <a:schemeClr val="accent1"/>
          </a:effectRef>
          <a:fontRef idx="minor">
            <a:schemeClr val="tx1"/>
          </a:fontRef>
        </p:style>
      </p:sp>
      <p:sp>
        <p:nvSpPr>
          <p:cNvPr id="1108" name="テキスト 48"/>
          <p:cNvSpPr txBox="1"/>
          <p:nvPr/>
        </p:nvSpPr>
        <p:spPr>
          <a:xfrm>
            <a:off x="267399" y="48009"/>
            <a:ext cx="1805601" cy="368439"/>
          </a:xfrm>
          <a:prstGeom prst="rect">
            <a:avLst/>
          </a:prstGeom>
        </p:spPr>
        <p:txBody>
          <a:bodyPr wrap="square">
            <a:spAutoFit/>
          </a:bodyPr>
          <a:p>
            <a:pPr>
              <a:defRPr lang="ja-JP" altLang="en-US"/>
            </a:pPr>
            <a:r>
              <a:rPr lang="ja-JP" altLang="en-US" u="none">
                <a:latin typeface="EPSON Pゴシック W6"/>
                <a:ea typeface="EPSON Pゴシック W6"/>
              </a:rPr>
              <a:t>プレゼン資料</a:t>
            </a:r>
            <a:endParaRPr lang="ja-JP" altLang="en-US" u="none">
              <a:latin typeface="EPSON Pゴシック W6"/>
              <a:ea typeface="EPSON Pゴシック W6"/>
            </a:endParaRPr>
          </a:p>
        </p:txBody>
      </p:sp>
      <p:sp>
        <p:nvSpPr>
          <p:cNvPr id="1109" name="テキスト 67"/>
          <p:cNvSpPr txBox="1"/>
          <p:nvPr/>
        </p:nvSpPr>
        <p:spPr>
          <a:xfrm>
            <a:off x="2217000" y="592228"/>
            <a:ext cx="7773471" cy="460772"/>
          </a:xfrm>
          <a:prstGeom prst="rect">
            <a:avLst/>
          </a:prstGeom>
        </p:spPr>
        <p:txBody>
          <a:bodyPr wrap="square">
            <a:spAutoFit/>
          </a:bodyPr>
          <a:p>
            <a:pPr>
              <a:defRPr lang="ja-JP" altLang="en-US"/>
            </a:pPr>
            <a:r>
              <a:rPr lang="ja-JP" altLang="en-US" sz="2400" u="none">
                <a:latin typeface="ＤＦＰＵＤゴシック体W6"/>
                <a:ea typeface="ＤＦＰＵＤゴシック体W6"/>
              </a:rPr>
              <a:t>[　　</a:t>
            </a:r>
            <a:r>
              <a:rPr lang="ja-JP" altLang="en-US" sz="2400" u="none">
                <a:latin typeface="ＤＦＰＵＤゴシック体W6"/>
                <a:ea typeface="ＤＦＰＵＤゴシック体W6"/>
              </a:rPr>
              <a:t>事業プランのタイトル</a:t>
            </a:r>
            <a:r>
              <a:rPr lang="ja-JP" altLang="en-US" sz="2400" u="none">
                <a:latin typeface="ＤＦＰＵＤゴシック体W6"/>
                <a:ea typeface="ＤＦＰＵＤゴシック体W6"/>
              </a:rPr>
              <a:t>　　]</a:t>
            </a:r>
            <a:endParaRPr lang="ja-JP" altLang="en-US" u="none">
              <a:latin typeface="ＤＦＰＵＤゴシック体W6"/>
              <a:ea typeface="ＤＦＰＵＤゴシック体W6"/>
            </a:endParaRPr>
          </a:p>
        </p:txBody>
      </p:sp>
      <p:sp>
        <p:nvSpPr>
          <p:cNvPr id="1110" name="四角形: 角を丸くする 79"/>
          <p:cNvSpPr/>
          <p:nvPr/>
        </p:nvSpPr>
        <p:spPr>
          <a:xfrm>
            <a:off x="352688" y="1485105"/>
            <a:ext cx="9125425" cy="4751465"/>
          </a:xfrm>
          <a:prstGeom prst="roundRect">
            <a:avLst>
              <a:gd name="adj" fmla="val 193"/>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rgbClr val="FF0000"/>
                </a:solidFill>
                <a:latin typeface="ＤＦＵＤゴシック体W2"/>
                <a:ea typeface="ＤＦＵＤゴシック体W2"/>
              </a:rPr>
              <a:t>これから取り組む事業の概要</a:t>
            </a:r>
            <a:r>
              <a:rPr lang="ja-JP" altLang="en-US" sz="1200" dirty="0">
                <a:solidFill>
                  <a:srgbClr val="FF0000"/>
                </a:solidFill>
                <a:latin typeface="ＤＦＵＤゴシック体W2"/>
                <a:ea typeface="ＤＦＵＤゴシック体W2"/>
              </a:rPr>
              <a:t>を</a:t>
            </a:r>
            <a:r>
              <a:rPr lang="ja-JP" altLang="en-US" sz="1200" dirty="0">
                <a:solidFill>
                  <a:srgbClr val="FF0000"/>
                </a:solidFill>
                <a:latin typeface="ＤＦＵＤゴシック体W2"/>
                <a:ea typeface="ＤＦＵＤゴシック体W2"/>
              </a:rPr>
              <a:t>文章や図で示してください。</a:t>
            </a:r>
            <a:endParaRPr lang="ja-JP" altLang="en-US" sz="1200" dirty="0">
              <a:solidFill>
                <a:srgbClr val="FF0000"/>
              </a:solidFill>
              <a:latin typeface="ＤＦＵＤゴシック体W2"/>
              <a:ea typeface="ＤＦＵＤゴシック体W2"/>
            </a:endParaRPr>
          </a:p>
          <a:p>
            <a:r>
              <a:rPr lang="ja-JP" altLang="en-US" sz="1200" b="1" u="sng" dirty="0">
                <a:solidFill>
                  <a:srgbClr val="FF0000"/>
                </a:solidFill>
                <a:latin typeface="ＤＦＵＤゴシック体W2"/>
                <a:ea typeface="ＤＦＵＤゴシック体W2"/>
              </a:rPr>
              <a:t>※説明の根拠となる資料や理由は一つでも多く記載もしくは添付してください。</a:t>
            </a:r>
            <a:endParaRPr lang="ja-JP" altLang="en-US" sz="1200" b="1" u="sng" dirty="0">
              <a:solidFill>
                <a:srgbClr val="FF0000"/>
              </a:solidFill>
              <a:latin typeface="ＤＦＵＤゴシック体W2"/>
              <a:ea typeface="ＤＦＵＤゴシック体W2"/>
            </a:endParaRPr>
          </a:p>
          <a:p>
            <a:endParaRPr lang="ja-JP" altLang="en-US" sz="1200" dirty="0">
              <a:solidFill>
                <a:srgbClr val="FF0000"/>
              </a:solidFill>
              <a:latin typeface="ＤＦＵＤゴシック体W2"/>
              <a:ea typeface="ＤＦＵＤゴシック体W2"/>
            </a:endParaRPr>
          </a:p>
        </p:txBody>
      </p:sp>
      <p:sp>
        <p:nvSpPr>
          <p:cNvPr id="1111" name="テキスト 80"/>
          <p:cNvSpPr txBox="1"/>
          <p:nvPr/>
        </p:nvSpPr>
        <p:spPr>
          <a:xfrm>
            <a:off x="352688" y="1116561"/>
            <a:ext cx="9125605" cy="368439"/>
          </a:xfrm>
          <a:prstGeom prst="rect">
            <a:avLst/>
          </a:prstGeom>
          <a:solidFill>
            <a:srgbClr val="E9FFE9"/>
          </a:solidFill>
          <a:ln>
            <a:solidFill>
              <a:schemeClr val="tx1"/>
            </a:solidFill>
          </a:ln>
        </p:spPr>
        <p:txBody>
          <a:bodyPr wrap="square">
            <a:spAutoFit/>
          </a:bodyPr>
          <a:p>
            <a:pPr>
              <a:defRPr lang="ja-JP" altLang="en-US"/>
            </a:pPr>
            <a:r>
              <a:rPr lang="ja-JP" altLang="en-US" sz="1800" u="none">
                <a:latin typeface="ＤＦＰＵＤゴシック体W6"/>
                <a:ea typeface="ＤＦＰＵＤゴシック体W6"/>
              </a:rPr>
              <a:t>１　事業の概要</a:t>
            </a:r>
            <a:endParaRPr lang="ja-JP" altLang="en-US" u="none">
              <a:latin typeface="ＤＦＰＵＤゴシック体W6"/>
              <a:ea typeface="ＤＦＰＵＤゴシック体W6"/>
            </a:endParaRPr>
          </a:p>
        </p:txBody>
      </p:sp>
      <p:pic>
        <p:nvPicPr>
          <p:cNvPr id="1112" name="図 108"/>
          <p:cNvPicPr>
            <a:picLocks noChangeAspect="1"/>
          </p:cNvPicPr>
          <p:nvPr/>
        </p:nvPicPr>
        <p:blipFill>
          <a:blip r:embed="rId1"/>
          <a:stretch>
            <a:fillRect/>
          </a:stretch>
        </p:blipFill>
        <p:spPr>
          <a:xfrm>
            <a:off x="345000" y="416448"/>
            <a:ext cx="1986940" cy="542904"/>
          </a:xfrm>
          <a:prstGeom prst="rect">
            <a:avLst/>
          </a:prstGeom>
        </p:spPr>
      </p:pic>
      <p:sp>
        <p:nvSpPr>
          <p:cNvPr id="1193" name="スライド番号プレースホルダー 5"/>
          <p:cNvSpPr>
            <a:spLocks noGrp="1"/>
          </p:cNvSpPr>
          <p:nvPr>
            <p:ph type="sldNum" sz="quarter" idx="12"/>
          </p:nvPr>
        </p:nvSpPr>
        <p:spPr/>
        <p:txBody>
          <a:bodyPr/>
          <a:lstStyle>
            <a:lvl1pPr>
              <a:defRPr>
                <a:solidFill>
                  <a:schemeClr val="tx1"/>
                </a:solidFill>
              </a:defRPr>
            </a:lvl1pPr>
          </a:lstStyle>
          <a:p>
            <a:fld id="{2C9400E4-C46D-48FA-AEA0-ED136F70A0E5}" type="slidenum">
              <a:rPr lang="ja-JP" altLang="en-US" smtClean="0"/>
              <a:pPr/>
              <a:t>1</a:t>
            </a:fld>
            <a:endParaRPr lang="ja-JP"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sp>
        <p:nvSpPr>
          <p:cNvPr id="1114" name="四角形: 角を丸くする 79"/>
          <p:cNvSpPr/>
          <p:nvPr/>
        </p:nvSpPr>
        <p:spPr>
          <a:xfrm>
            <a:off x="348684" y="847683"/>
            <a:ext cx="9125425" cy="5391188"/>
          </a:xfrm>
          <a:prstGeom prst="roundRect">
            <a:avLst>
              <a:gd name="adj" fmla="val 193"/>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rgbClr val="FF0000"/>
                </a:solidFill>
                <a:latin typeface="ＤＦＵＤゴシック体W2"/>
                <a:ea typeface="ＤＦＵＤゴシック体W2"/>
              </a:rPr>
              <a:t>なぜこの事業に取り組もうと考えたか、</a:t>
            </a:r>
            <a:r>
              <a:rPr lang="ja-JP" altLang="en-US" sz="1200" dirty="0">
                <a:solidFill>
                  <a:srgbClr val="FF0000"/>
                </a:solidFill>
                <a:latin typeface="ＤＦＵＤゴシック体W2"/>
                <a:ea typeface="ＤＦＵＤゴシック体W2"/>
              </a:rPr>
              <a:t>なぜ士別市で取り組むのか、解決に資する課題はどんなことか等記入</a:t>
            </a:r>
            <a:r>
              <a:rPr lang="ja-JP" altLang="en-US" sz="1200" dirty="0">
                <a:solidFill>
                  <a:srgbClr val="FF0000"/>
                </a:solidFill>
                <a:latin typeface="ＤＦＵＤゴシック体W2"/>
                <a:ea typeface="ＤＦＵＤゴシック体W2"/>
              </a:rPr>
              <a:t>してください。</a:t>
            </a:r>
            <a:endParaRPr lang="en-US" altLang="ja-JP" sz="1200" dirty="0">
              <a:solidFill>
                <a:srgbClr val="FF0000"/>
              </a:solidFill>
              <a:latin typeface="ＤＦＵＤゴシック体W2"/>
              <a:ea typeface="ＤＦＵＤゴシック体W2"/>
            </a:endParaRPr>
          </a:p>
        </p:txBody>
      </p:sp>
      <p:sp>
        <p:nvSpPr>
          <p:cNvPr id="1115" name="テキスト 80"/>
          <p:cNvSpPr txBox="1"/>
          <p:nvPr/>
        </p:nvSpPr>
        <p:spPr>
          <a:xfrm>
            <a:off x="348684" y="477000"/>
            <a:ext cx="9145742" cy="368439"/>
          </a:xfrm>
          <a:prstGeom prst="rect">
            <a:avLst/>
          </a:prstGeom>
          <a:solidFill>
            <a:srgbClr val="E9FFE9"/>
          </a:solidFill>
          <a:ln>
            <a:solidFill>
              <a:schemeClr val="tx1"/>
            </a:solidFill>
          </a:ln>
        </p:spPr>
        <p:txBody>
          <a:bodyPr wrap="square">
            <a:spAutoFit/>
          </a:bodyPr>
          <a:p>
            <a:pPr>
              <a:defRPr lang="ja-JP" altLang="en-US"/>
            </a:pPr>
            <a:r>
              <a:rPr lang="ja-JP" altLang="en-US" u="none">
                <a:latin typeface="ＤＦＰＵＤゴシック体W6"/>
                <a:ea typeface="ＤＦＰＵＤゴシック体W6"/>
              </a:rPr>
              <a:t>２　なぜその事業に取り組むか</a:t>
            </a:r>
            <a:endParaRPr lang="ja-JP" altLang="en-US" u="none">
              <a:latin typeface="ＤＦＰＵＤゴシック体W6"/>
              <a:ea typeface="ＤＦＰＵＤゴシック体W6"/>
            </a:endParaRPr>
          </a:p>
        </p:txBody>
      </p:sp>
      <p:sp>
        <p:nvSpPr>
          <p:cNvPr id="1194" name="スライド番号プレースホルダー 5"/>
          <p:cNvSpPr>
            <a:spLocks noGrp="1"/>
          </p:cNvSpPr>
          <p:nvPr>
            <p:ph type="sldNum" sz="quarter" idx="12"/>
          </p:nvPr>
        </p:nvSpPr>
        <p:spPr/>
        <p:txBody>
          <a:bodyPr/>
          <a:lstStyle>
            <a:lvl1pPr>
              <a:defRPr>
                <a:solidFill>
                  <a:schemeClr val="tx1"/>
                </a:solidFill>
              </a:defRPr>
            </a:lvl1pPr>
          </a:lstStyle>
          <a:p>
            <a:fld id="{2C9400E4-C46D-48FA-AEA0-ED136F70A0E5}" type="slidenum">
              <a:rPr lang="ja-JP" altLang="en-US" smtClean="0"/>
              <a:pPr/>
              <a:t>2</a:t>
            </a:fld>
            <a:endParaRPr lang="ja-JP"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sp>
        <p:nvSpPr>
          <p:cNvPr id="1117" name="四角形: 角を丸くする 79"/>
          <p:cNvSpPr/>
          <p:nvPr/>
        </p:nvSpPr>
        <p:spPr>
          <a:xfrm>
            <a:off x="348684" y="703582"/>
            <a:ext cx="9125425" cy="5535331"/>
          </a:xfrm>
          <a:prstGeom prst="roundRect">
            <a:avLst>
              <a:gd name="adj" fmla="val 193"/>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rgbClr val="FF0000"/>
                </a:solidFill>
                <a:latin typeface="ＤＦＵＤゴシック体W2"/>
                <a:ea typeface="ＤＦＵＤゴシック体W2"/>
              </a:rPr>
              <a:t>取り組まれる事業により、どのような効果や価値が生まれるかを</a:t>
            </a:r>
            <a:r>
              <a:rPr lang="ja-JP" altLang="en-US" sz="1200" dirty="0">
                <a:solidFill>
                  <a:srgbClr val="FF0000"/>
                </a:solidFill>
                <a:latin typeface="ＤＦＵＤゴシック体W2"/>
                <a:ea typeface="ＤＦＵＤゴシック体W2"/>
              </a:rPr>
              <a:t>あなたの観点で示してください</a:t>
            </a:r>
            <a:endParaRPr lang="ja-JP" altLang="en-US"/>
          </a:p>
          <a:p>
            <a:r>
              <a:rPr lang="ja-JP" altLang="en-US" sz="1200" dirty="0">
                <a:solidFill>
                  <a:srgbClr val="FF0000"/>
                </a:solidFill>
                <a:latin typeface="ＤＦＵＤゴシック体W2"/>
                <a:ea typeface="ＤＦＵＤゴシック体W2"/>
              </a:rPr>
              <a:t>（例）○○の課題が解決できる、</a:t>
            </a:r>
            <a:r>
              <a:rPr lang="ja-JP" altLang="en-US" sz="1200" dirty="0">
                <a:solidFill>
                  <a:srgbClr val="FF0000"/>
                </a:solidFill>
                <a:latin typeface="ＤＦＵＤゴシック体W2"/>
                <a:ea typeface="ＤＦＵＤゴシック体W2"/>
              </a:rPr>
              <a:t>○○の雇用が生まれる、</a:t>
            </a:r>
            <a:r>
              <a:rPr lang="ja-JP" altLang="en-US" sz="1200" dirty="0">
                <a:solidFill>
                  <a:srgbClr val="FF0000"/>
                </a:solidFill>
                <a:latin typeface="ＤＦＵＤゴシック体W2"/>
                <a:ea typeface="ＤＦＵＤゴシック体W2"/>
              </a:rPr>
              <a:t>新たに○○の機会が生まれる など</a:t>
            </a:r>
            <a:endParaRPr lang="en-US" altLang="ja-JP" sz="1200" dirty="0">
              <a:solidFill>
                <a:srgbClr val="FF0000"/>
              </a:solidFill>
              <a:latin typeface="ＤＦＵＤゴシック体W2"/>
              <a:ea typeface="ＤＦＵＤゴシック体W2"/>
            </a:endParaRPr>
          </a:p>
          <a:p>
            <a:endParaRPr lang="en-US" altLang="ja-JP" sz="1200" dirty="0">
              <a:solidFill>
                <a:srgbClr val="FF0000"/>
              </a:solidFill>
              <a:latin typeface="ＤＦＵＤゴシック体W2"/>
              <a:ea typeface="ＤＦＵＤゴシック体W2"/>
            </a:endParaRPr>
          </a:p>
        </p:txBody>
      </p:sp>
      <p:sp>
        <p:nvSpPr>
          <p:cNvPr id="1118" name="テキスト 80"/>
          <p:cNvSpPr txBox="1"/>
          <p:nvPr/>
        </p:nvSpPr>
        <p:spPr>
          <a:xfrm>
            <a:off x="348969" y="517220"/>
            <a:ext cx="9125137" cy="368439"/>
          </a:xfrm>
          <a:prstGeom prst="rect">
            <a:avLst/>
          </a:prstGeom>
          <a:solidFill>
            <a:srgbClr val="E9FFE9"/>
          </a:solidFill>
          <a:ln>
            <a:solidFill>
              <a:schemeClr val="tx1"/>
            </a:solidFill>
          </a:ln>
        </p:spPr>
        <p:txBody>
          <a:bodyPr wrap="square">
            <a:spAutoFit/>
          </a:bodyPr>
          <a:p>
            <a:pPr>
              <a:defRPr lang="ja-JP" altLang="en-US"/>
            </a:pPr>
            <a:r>
              <a:rPr lang="ja-JP" altLang="en-US" u="none">
                <a:latin typeface="ＤＦＰＵＤゴシック体W6"/>
                <a:ea typeface="ＤＦＰＵＤゴシック体W6"/>
              </a:rPr>
              <a:t>３　地域への効果、あらたな価値の創出など</a:t>
            </a:r>
            <a:endParaRPr lang="ja-JP" altLang="en-US" u="none">
              <a:latin typeface="ＤＦＰＵＤゴシック体W6"/>
              <a:ea typeface="ＤＦＰＵＤゴシック体W6"/>
            </a:endParaRPr>
          </a:p>
        </p:txBody>
      </p:sp>
      <p:sp>
        <p:nvSpPr>
          <p:cNvPr id="1195" name="スライド番号プレースホルダー 5"/>
          <p:cNvSpPr>
            <a:spLocks noGrp="1"/>
          </p:cNvSpPr>
          <p:nvPr>
            <p:ph type="sldNum" sz="quarter" idx="12"/>
          </p:nvPr>
        </p:nvSpPr>
        <p:spPr/>
        <p:txBody>
          <a:bodyPr/>
          <a:lstStyle>
            <a:lvl1pPr>
              <a:defRPr>
                <a:solidFill>
                  <a:schemeClr val="tx1"/>
                </a:solidFill>
              </a:defRPr>
            </a:lvl1pPr>
          </a:lstStyle>
          <a:p>
            <a:fld id="{2C9400E4-C46D-48FA-AEA0-ED136F70A0E5}" type="slidenum">
              <a:rPr lang="ja-JP" altLang="en-US" smtClean="0"/>
              <a:pPr/>
              <a:t>3</a:t>
            </a:fld>
            <a:endParaRPr lang="ja-JP"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sp>
        <p:nvSpPr>
          <p:cNvPr id="1120" name="四角形: 角を丸くする 79"/>
          <p:cNvSpPr/>
          <p:nvPr/>
        </p:nvSpPr>
        <p:spPr>
          <a:xfrm>
            <a:off x="348684" y="631932"/>
            <a:ext cx="9125425" cy="5607002"/>
          </a:xfrm>
          <a:prstGeom prst="roundRect">
            <a:avLst>
              <a:gd name="adj" fmla="val 193"/>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rgbClr val="FF0000"/>
                </a:solidFill>
                <a:latin typeface="ＤＦＵＤゴシック体W2"/>
                <a:ea typeface="ＤＦＵＤゴシック体W2"/>
              </a:rPr>
              <a:t>自身の実現したい目標や地域おこし協力隊活動後の長期的なビジョン、士別市民としてご自身がこの地域に暮らしていくにあたっての決意、自身の取り組みによって士別市をどのような地域にしていきたいか、などを記入してください。</a:t>
            </a:r>
            <a:endParaRPr lang="en-US" altLang="ja-JP" sz="1200" dirty="0">
              <a:solidFill>
                <a:srgbClr val="FF0000"/>
              </a:solidFill>
              <a:latin typeface="ＤＦＵＤゴシック体W2"/>
              <a:ea typeface="ＤＦＵＤゴシック体W2"/>
            </a:endParaRPr>
          </a:p>
        </p:txBody>
      </p:sp>
      <p:sp>
        <p:nvSpPr>
          <p:cNvPr id="1121" name="テキスト 80"/>
          <p:cNvSpPr txBox="1"/>
          <p:nvPr/>
        </p:nvSpPr>
        <p:spPr>
          <a:xfrm>
            <a:off x="348684" y="445220"/>
            <a:ext cx="9125137" cy="368439"/>
          </a:xfrm>
          <a:prstGeom prst="rect">
            <a:avLst/>
          </a:prstGeom>
          <a:solidFill>
            <a:srgbClr val="E9FFE9"/>
          </a:solidFill>
          <a:ln>
            <a:solidFill>
              <a:schemeClr val="tx1"/>
            </a:solidFill>
          </a:ln>
        </p:spPr>
        <p:txBody>
          <a:bodyPr wrap="square">
            <a:spAutoFit/>
          </a:bodyPr>
          <a:p>
            <a:pPr>
              <a:defRPr lang="ja-JP" altLang="en-US"/>
            </a:pPr>
            <a:r>
              <a:rPr lang="ja-JP" altLang="en-US" u="none">
                <a:latin typeface="ＤＦＰＵＤゴシック体W6"/>
                <a:ea typeface="ＤＦＰＵＤゴシック体W6"/>
              </a:rPr>
              <a:t>４　将来、地域で実現したいことや目標、どのような地域を目指したいか　など</a:t>
            </a:r>
            <a:endParaRPr lang="ja-JP" altLang="en-US" u="none">
              <a:latin typeface="ＤＦＰＵＤゴシック体W6"/>
              <a:ea typeface="ＤＦＰＵＤゴシック体W6"/>
            </a:endParaRPr>
          </a:p>
        </p:txBody>
      </p:sp>
      <p:sp>
        <p:nvSpPr>
          <p:cNvPr id="1196" name="スライド番号プレースホルダー 5"/>
          <p:cNvSpPr>
            <a:spLocks noGrp="1"/>
          </p:cNvSpPr>
          <p:nvPr>
            <p:ph type="sldNum" sz="quarter" idx="12"/>
          </p:nvPr>
        </p:nvSpPr>
        <p:spPr/>
        <p:txBody>
          <a:bodyPr/>
          <a:lstStyle>
            <a:lvl1pPr>
              <a:defRPr>
                <a:solidFill>
                  <a:schemeClr val="tx1"/>
                </a:solidFill>
              </a:defRPr>
            </a:lvl1pPr>
          </a:lstStyle>
          <a:p>
            <a:fld id="{2C9400E4-C46D-48FA-AEA0-ED136F70A0E5}" type="slidenum">
              <a:rPr lang="ja-JP" altLang="en-US" smtClean="0"/>
              <a:pPr/>
              <a:t>4</a:t>
            </a:fld>
            <a:endParaRPr lang="ja-JP"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sp>
        <p:nvSpPr>
          <p:cNvPr id="1123" name="四角形: 角を丸くする 79"/>
          <p:cNvSpPr/>
          <p:nvPr/>
        </p:nvSpPr>
        <p:spPr>
          <a:xfrm>
            <a:off x="358843" y="844481"/>
            <a:ext cx="9125425" cy="5394391"/>
          </a:xfrm>
          <a:prstGeom prst="roundRect">
            <a:avLst>
              <a:gd name="adj" fmla="val 193"/>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rgbClr val="FF0000"/>
                </a:solidFill>
                <a:latin typeface="ＤＦＵＤゴシック体W2"/>
                <a:ea typeface="ＤＦＵＤゴシック体W2"/>
              </a:rPr>
              <a:t>以下の事項を必ず記載してください。</a:t>
            </a:r>
            <a:endParaRPr lang="ja-JP" altLang="en-US" sz="1200" dirty="0">
              <a:solidFill>
                <a:srgbClr val="FF0000"/>
              </a:solidFill>
              <a:latin typeface="ＤＦＵＤゴシック体W2"/>
              <a:ea typeface="ＤＦＵＤゴシック体W2"/>
            </a:endParaRPr>
          </a:p>
          <a:p>
            <a:r>
              <a:rPr lang="ja-JP" altLang="en-US" sz="1200" dirty="0">
                <a:solidFill>
                  <a:srgbClr val="FF0000"/>
                </a:solidFill>
                <a:latin typeface="ＤＦＵＤゴシック体W2"/>
                <a:ea typeface="ＤＦＵＤゴシック体W2"/>
              </a:rPr>
              <a:t>①具体的に提供する商品・サービスについて</a:t>
            </a:r>
            <a:endParaRPr lang="en-US" altLang="ja-JP" sz="1200" dirty="0">
              <a:solidFill>
                <a:srgbClr val="FF0000"/>
              </a:solidFill>
              <a:latin typeface="ＤＦＵＤゴシック体W2"/>
              <a:ea typeface="ＤＦＵＤゴシック体W2"/>
            </a:endParaRPr>
          </a:p>
          <a:p>
            <a:r>
              <a:rPr lang="ja-JP" altLang="en-US" sz="1200" dirty="0">
                <a:solidFill>
                  <a:srgbClr val="FF0000"/>
                </a:solidFill>
                <a:latin typeface="ＤＦＵＤゴシック体W2"/>
                <a:ea typeface="ＤＦＵＤゴシック体W2"/>
              </a:rPr>
              <a:t>②商品・サービスの</a:t>
            </a:r>
            <a:r>
              <a:rPr lang="ja-JP" altLang="en-US" sz="1200" dirty="0">
                <a:solidFill>
                  <a:srgbClr val="FF0000"/>
                </a:solidFill>
                <a:latin typeface="ＤＦＵＤゴシック体W2"/>
                <a:ea typeface="ＤＦＵＤゴシック体W2"/>
              </a:rPr>
              <a:t>ターゲットと</a:t>
            </a:r>
            <a:r>
              <a:rPr lang="ja-JP" altLang="en-US" sz="1200" dirty="0">
                <a:solidFill>
                  <a:srgbClr val="FF0000"/>
                </a:solidFill>
                <a:latin typeface="ＤＦＵＤゴシック体W2"/>
                <a:ea typeface="ＤＦＵＤゴシック体W2"/>
              </a:rPr>
              <a:t>市場優位性・独自性について</a:t>
            </a:r>
            <a:endParaRPr lang="ja-JP" altLang="en-US" sz="1200" dirty="0">
              <a:solidFill>
                <a:srgbClr val="FF0000"/>
              </a:solidFill>
              <a:latin typeface="ＤＦＵＤゴシック体W2"/>
              <a:ea typeface="ＤＦＵＤゴシック体W2"/>
            </a:endParaRPr>
          </a:p>
          <a:p>
            <a:endParaRPr lang="ja-JP" altLang="en-US" sz="1200" dirty="0">
              <a:solidFill>
                <a:srgbClr val="FF0000"/>
              </a:solidFill>
              <a:latin typeface="ＤＦＵＤゴシック体W2"/>
              <a:ea typeface="ＤＦＵＤゴシック体W2"/>
            </a:endParaRPr>
          </a:p>
        </p:txBody>
      </p:sp>
      <p:sp>
        <p:nvSpPr>
          <p:cNvPr id="1124" name="テキスト 80"/>
          <p:cNvSpPr txBox="1"/>
          <p:nvPr/>
        </p:nvSpPr>
        <p:spPr>
          <a:xfrm>
            <a:off x="348684" y="477000"/>
            <a:ext cx="9145742" cy="368439"/>
          </a:xfrm>
          <a:prstGeom prst="rect">
            <a:avLst/>
          </a:prstGeom>
          <a:solidFill>
            <a:srgbClr val="E9FFE9"/>
          </a:solidFill>
          <a:ln>
            <a:solidFill>
              <a:schemeClr val="tx1"/>
            </a:solidFill>
          </a:ln>
        </p:spPr>
        <p:txBody>
          <a:bodyPr wrap="square">
            <a:spAutoFit/>
          </a:bodyPr>
          <a:p>
            <a:pPr>
              <a:defRPr lang="ja-JP" altLang="en-US"/>
            </a:pPr>
            <a:r>
              <a:rPr lang="ja-JP" altLang="en-US" u="none">
                <a:latin typeface="ＤＦＰＵＤゴシック体W6"/>
                <a:ea typeface="ＤＦＰＵＤゴシック体W6"/>
              </a:rPr>
              <a:t>なにを売るか(商品・サービスなど)</a:t>
            </a:r>
            <a:endParaRPr lang="ja-JP" altLang="en-US" u="none">
              <a:latin typeface="ＤＦＰＵＤゴシック体W6"/>
              <a:ea typeface="ＤＦＰＵＤゴシック体W6"/>
            </a:endParaRPr>
          </a:p>
        </p:txBody>
      </p:sp>
      <p:sp>
        <p:nvSpPr>
          <p:cNvPr id="1197" name="スライド番号プレースホルダー 5"/>
          <p:cNvSpPr>
            <a:spLocks noGrp="1"/>
          </p:cNvSpPr>
          <p:nvPr>
            <p:ph type="sldNum" sz="quarter" idx="12"/>
          </p:nvPr>
        </p:nvSpPr>
        <p:spPr/>
        <p:txBody>
          <a:bodyPr/>
          <a:lstStyle>
            <a:lvl1pPr>
              <a:defRPr>
                <a:solidFill>
                  <a:schemeClr val="tx1"/>
                </a:solidFill>
              </a:defRPr>
            </a:lvl1pPr>
          </a:lstStyle>
          <a:p>
            <a:fld id="{2C9400E4-C46D-48FA-AEA0-ED136F70A0E5}" type="slidenum">
              <a:rPr lang="ja-JP" altLang="en-US" smtClean="0"/>
              <a:pPr/>
              <a:t>5</a:t>
            </a:fld>
            <a:endParaRPr lang="ja-JP"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sp>
        <p:nvSpPr>
          <p:cNvPr id="1126" name="四角形: 角を丸くする 79"/>
          <p:cNvSpPr/>
          <p:nvPr/>
        </p:nvSpPr>
        <p:spPr>
          <a:xfrm>
            <a:off x="348684" y="774481"/>
            <a:ext cx="9125425" cy="5464410"/>
          </a:xfrm>
          <a:prstGeom prst="roundRect">
            <a:avLst>
              <a:gd name="adj" fmla="val 193"/>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rgbClr val="FF0000"/>
                </a:solidFill>
                <a:latin typeface="ＤＦＵＤゴシック体W2"/>
                <a:ea typeface="ＤＦＵＤゴシック体W2"/>
              </a:rPr>
              <a:t>以下の事項を必ず記載してください。</a:t>
            </a:r>
            <a:endParaRPr lang="ja-JP" altLang="en-US" sz="1200" dirty="0">
              <a:solidFill>
                <a:srgbClr val="FF0000"/>
              </a:solidFill>
              <a:latin typeface="ＤＦＵＤゴシック体W2"/>
              <a:ea typeface="ＤＦＵＤゴシック体W2"/>
            </a:endParaRPr>
          </a:p>
          <a:p>
            <a:r>
              <a:rPr lang="ja-JP" altLang="en-US" sz="1200" dirty="0">
                <a:solidFill>
                  <a:srgbClr val="FF0000"/>
                </a:solidFill>
                <a:latin typeface="ＤＦＵＤゴシック体W2"/>
                <a:ea typeface="ＤＦＵＤゴシック体W2"/>
              </a:rPr>
              <a:t>①</a:t>
            </a:r>
            <a:r>
              <a:rPr lang="ja-JP" altLang="en-US" sz="1200" dirty="0">
                <a:solidFill>
                  <a:srgbClr val="FF0000"/>
                </a:solidFill>
                <a:latin typeface="ＤＦＵＤゴシック体W2"/>
                <a:ea typeface="ＤＦＵＤゴシック体W2"/>
              </a:rPr>
              <a:t>原材料などの仕入れが必要な場合、どこからどうやっていくらくらいで</a:t>
            </a:r>
            <a:r>
              <a:rPr lang="ja-JP" altLang="en-US" sz="1200" dirty="0">
                <a:solidFill>
                  <a:srgbClr val="FF0000"/>
                </a:solidFill>
                <a:latin typeface="ＤＦＵＤゴシック体W2"/>
                <a:ea typeface="ＤＦＵＤゴシック体W2"/>
              </a:rPr>
              <a:t>仕入れようと考えているか</a:t>
            </a:r>
            <a:endParaRPr lang="en-US" altLang="ja-JP" sz="1200" dirty="0">
              <a:solidFill>
                <a:srgbClr val="FF0000"/>
              </a:solidFill>
              <a:latin typeface="ＤＦＵＤゴシック体W2"/>
              <a:ea typeface="ＤＦＵＤゴシック体W2"/>
            </a:endParaRPr>
          </a:p>
          <a:p>
            <a:r>
              <a:rPr lang="ja-JP" altLang="en-US" sz="1200" dirty="0">
                <a:solidFill>
                  <a:srgbClr val="FF0000"/>
                </a:solidFill>
                <a:latin typeface="ＤＦＵＤゴシック体W2"/>
                <a:ea typeface="ＤＦＵＤゴシック体W2"/>
              </a:rPr>
              <a:t>②商品を生み出すプロセスやその特徴、</a:t>
            </a:r>
            <a:r>
              <a:rPr lang="ja-JP" altLang="en-US" sz="1200" dirty="0">
                <a:solidFill>
                  <a:srgbClr val="FF0000"/>
                </a:solidFill>
                <a:latin typeface="ＤＦＵＤゴシック体W2"/>
                <a:ea typeface="ＤＦＵＤゴシック体W2"/>
              </a:rPr>
              <a:t>自分ならではの価値の付け方</a:t>
            </a:r>
            <a:endParaRPr lang="ja-JP" altLang="en-US" sz="1200" dirty="0">
              <a:solidFill>
                <a:srgbClr val="FF0000"/>
              </a:solidFill>
              <a:latin typeface="ＤＦＵＤゴシック体W2"/>
              <a:ea typeface="ＤＦＵＤゴシック体W2"/>
            </a:endParaRPr>
          </a:p>
          <a:p>
            <a:r>
              <a:rPr lang="ja-JP" altLang="en-US" sz="1200" dirty="0">
                <a:solidFill>
                  <a:srgbClr val="FF0000"/>
                </a:solidFill>
                <a:latin typeface="ＤＦＵＤゴシック体W2"/>
                <a:ea typeface="ＤＦＵＤゴシック体W2"/>
              </a:rPr>
              <a:t>③商品・</a:t>
            </a:r>
            <a:r>
              <a:rPr lang="ja-JP" altLang="en-US" sz="1200" dirty="0">
                <a:solidFill>
                  <a:srgbClr val="FF0000"/>
                </a:solidFill>
                <a:latin typeface="ＤＦＵＤゴシック体W2"/>
                <a:ea typeface="ＤＦＵＤゴシック体W2"/>
              </a:rPr>
              <a:t>サービス</a:t>
            </a:r>
            <a:r>
              <a:rPr lang="ja-JP" altLang="en-US" sz="1200" dirty="0">
                <a:solidFill>
                  <a:srgbClr val="FF0000"/>
                </a:solidFill>
                <a:latin typeface="ＤＦＵＤゴシック体W2"/>
                <a:ea typeface="ＤＦＵＤゴシック体W2"/>
              </a:rPr>
              <a:t>の</a:t>
            </a:r>
            <a:r>
              <a:rPr lang="ja-JP" altLang="en-US" sz="1200" dirty="0">
                <a:solidFill>
                  <a:srgbClr val="FF0000"/>
                </a:solidFill>
                <a:latin typeface="ＤＦＵＤゴシック体W2"/>
                <a:ea typeface="ＤＦＵＤゴシック体W2"/>
              </a:rPr>
              <a:t>対価と徴収</a:t>
            </a:r>
            <a:r>
              <a:rPr lang="ja-JP" altLang="en-US" sz="1200" dirty="0">
                <a:solidFill>
                  <a:srgbClr val="FF0000"/>
                </a:solidFill>
                <a:latin typeface="ＤＦＵＤゴシック体W2"/>
                <a:ea typeface="ＤＦＵＤゴシック体W2"/>
              </a:rPr>
              <a:t>方法(いくらで売るか)</a:t>
            </a:r>
            <a:endParaRPr lang="ja-JP" altLang="en-US" sz="1200" dirty="0">
              <a:solidFill>
                <a:srgbClr val="FF0000"/>
              </a:solidFill>
              <a:latin typeface="ＤＦＵＤゴシック体W2"/>
              <a:ea typeface="ＤＦＵＤゴシック体W2"/>
            </a:endParaRPr>
          </a:p>
          <a:p>
            <a:r>
              <a:rPr lang="ja-JP" altLang="en-US" sz="1200" dirty="0">
                <a:solidFill>
                  <a:srgbClr val="FF0000"/>
                </a:solidFill>
                <a:latin typeface="ＤＦＵＤゴシック体W2"/>
                <a:ea typeface="ＤＦＵＤゴシック体W2"/>
              </a:rPr>
              <a:t>④SNS等を活用した効果的な販売推進の方法は</a:t>
            </a:r>
            <a:endParaRPr lang="ja-JP" altLang="en-US" sz="1200" dirty="0">
              <a:solidFill>
                <a:srgbClr val="FF0000"/>
              </a:solidFill>
              <a:latin typeface="ＤＦＵＤゴシック体W2"/>
              <a:ea typeface="ＤＦＵＤゴシック体W2"/>
            </a:endParaRPr>
          </a:p>
          <a:p>
            <a:r>
              <a:rPr lang="ja-JP" altLang="en-US" sz="1200" dirty="0">
                <a:solidFill>
                  <a:srgbClr val="FF0000"/>
                </a:solidFill>
                <a:latin typeface="ＤＦＵＤゴシック体W2"/>
                <a:ea typeface="ＤＦＵＤゴシック体W2"/>
              </a:rPr>
              <a:t>④</a:t>
            </a:r>
            <a:r>
              <a:rPr lang="ja-JP" altLang="en-US" sz="1200" dirty="0">
                <a:solidFill>
                  <a:srgbClr val="FF0000"/>
                </a:solidFill>
                <a:latin typeface="ＤＦＵＤゴシック体W2"/>
                <a:ea typeface="ＤＦＵＤゴシック体W2"/>
              </a:rPr>
              <a:t>誰に</a:t>
            </a:r>
            <a:r>
              <a:rPr lang="ja-JP" altLang="en-US" sz="1200" dirty="0">
                <a:solidFill>
                  <a:srgbClr val="FF0000"/>
                </a:solidFill>
                <a:latin typeface="ＤＦＵＤゴシック体W2"/>
                <a:ea typeface="ＤＦＵＤゴシック体W2"/>
              </a:rPr>
              <a:t>どのような</a:t>
            </a:r>
            <a:r>
              <a:rPr lang="ja-JP" altLang="en-US" sz="1200" dirty="0">
                <a:solidFill>
                  <a:srgbClr val="FF0000"/>
                </a:solidFill>
                <a:latin typeface="ＤＦＵＤゴシック体W2"/>
                <a:ea typeface="ＤＦＵＤゴシック体W2"/>
              </a:rPr>
              <a:t>手段で</a:t>
            </a:r>
            <a:r>
              <a:rPr lang="ja-JP" altLang="en-US" sz="1200" dirty="0">
                <a:solidFill>
                  <a:srgbClr val="FF0000"/>
                </a:solidFill>
                <a:latin typeface="ＤＦＵＤゴシック体W2"/>
                <a:ea typeface="ＤＦＵＤゴシック体W2"/>
              </a:rPr>
              <a:t>売るか</a:t>
            </a:r>
            <a:endParaRPr lang="ja-JP" altLang="en-US" sz="1200" dirty="0">
              <a:solidFill>
                <a:srgbClr val="FF0000"/>
              </a:solidFill>
              <a:latin typeface="ＤＦＵＤゴシック体W2"/>
              <a:ea typeface="ＤＦＵＤゴシック体W2"/>
            </a:endParaRPr>
          </a:p>
        </p:txBody>
      </p:sp>
      <p:sp>
        <p:nvSpPr>
          <p:cNvPr id="1127" name="テキスト 80"/>
          <p:cNvSpPr txBox="1"/>
          <p:nvPr/>
        </p:nvSpPr>
        <p:spPr>
          <a:xfrm>
            <a:off x="348684" y="405000"/>
            <a:ext cx="9145742" cy="368439"/>
          </a:xfrm>
          <a:prstGeom prst="rect">
            <a:avLst/>
          </a:prstGeom>
          <a:solidFill>
            <a:srgbClr val="E9FFE9"/>
          </a:solidFill>
          <a:ln>
            <a:solidFill>
              <a:schemeClr val="tx1"/>
            </a:solidFill>
          </a:ln>
        </p:spPr>
        <p:txBody>
          <a:bodyPr wrap="square">
            <a:spAutoFit/>
          </a:bodyPr>
          <a:p>
            <a:pPr>
              <a:defRPr lang="ja-JP" altLang="en-US"/>
            </a:pPr>
            <a:r>
              <a:rPr lang="ja-JP" altLang="en-US" u="none">
                <a:latin typeface="ＤＦＰＵＤゴシック体W6"/>
                <a:ea typeface="ＤＦＰＵＤゴシック体W6"/>
              </a:rPr>
              <a:t>どのように売るか(商品・サービスなど)</a:t>
            </a:r>
            <a:endParaRPr lang="ja-JP" altLang="en-US" u="none">
              <a:latin typeface="ＤＦＰＵＤゴシック体W6"/>
              <a:ea typeface="ＤＦＰＵＤゴシック体W6"/>
            </a:endParaRPr>
          </a:p>
        </p:txBody>
      </p:sp>
      <p:sp>
        <p:nvSpPr>
          <p:cNvPr id="1198" name="スライド番号プレースホルダー 5"/>
          <p:cNvSpPr>
            <a:spLocks noGrp="1"/>
          </p:cNvSpPr>
          <p:nvPr>
            <p:ph type="sldNum" sz="quarter" idx="12"/>
          </p:nvPr>
        </p:nvSpPr>
        <p:spPr/>
        <p:txBody>
          <a:bodyPr/>
          <a:lstStyle>
            <a:lvl1pPr>
              <a:defRPr>
                <a:solidFill>
                  <a:schemeClr val="tx1"/>
                </a:solidFill>
              </a:defRPr>
            </a:lvl1pPr>
          </a:lstStyle>
          <a:p>
            <a:fld id="{2C9400E4-C46D-48FA-AEA0-ED136F70A0E5}" type="slidenum">
              <a:rPr lang="ja-JP" altLang="en-US" smtClean="0"/>
              <a:pPr/>
              <a:t>6</a:t>
            </a:fld>
            <a:endParaRPr lang="ja-JP"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sp>
        <p:nvSpPr>
          <p:cNvPr id="1129" name="四角形: 角を丸くする 79"/>
          <p:cNvSpPr/>
          <p:nvPr/>
        </p:nvSpPr>
        <p:spPr>
          <a:xfrm>
            <a:off x="348684" y="703582"/>
            <a:ext cx="9125425" cy="5535331"/>
          </a:xfrm>
          <a:prstGeom prst="roundRect">
            <a:avLst>
              <a:gd name="adj" fmla="val 193"/>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r>
              <a:rPr lang="ja-JP" altLang="en-US" sz="1200" dirty="0">
                <a:solidFill>
                  <a:srgbClr val="FF0000"/>
                </a:solidFill>
                <a:latin typeface="ＤＦＵＤゴシック体W2"/>
                <a:ea typeface="ＤＦＵＤゴシック体W2"/>
              </a:rPr>
              <a:t>事業の開始前に前に必要となる設備等の導入に関する見通し</a:t>
            </a:r>
            <a:r>
              <a:rPr lang="ja-JP" altLang="en-US" sz="1200" dirty="0">
                <a:solidFill>
                  <a:srgbClr val="FF0000"/>
                </a:solidFill>
                <a:latin typeface="ＤＦＵＤゴシック体W2"/>
                <a:ea typeface="ＤＦＵＤゴシック体W2"/>
              </a:rPr>
              <a:t>を本ページに添付</a:t>
            </a:r>
            <a:r>
              <a:rPr lang="ja-JP" altLang="en-US" sz="1200" dirty="0">
                <a:solidFill>
                  <a:srgbClr val="FF0000"/>
                </a:solidFill>
                <a:latin typeface="ＤＦＵＤゴシック体W2"/>
                <a:ea typeface="ＤＦＵＤゴシック体W2"/>
              </a:rPr>
              <a:t>してください。</a:t>
            </a:r>
            <a:endParaRPr lang="ja-JP" altLang="en-US" sz="1200" u="sng" dirty="0">
              <a:solidFill>
                <a:srgbClr val="FF0000"/>
              </a:solidFill>
              <a:latin typeface="ＤＦＵＤゴシック体W2"/>
              <a:ea typeface="ＤＦＵＤゴシック体W2"/>
            </a:endParaRPr>
          </a:p>
          <a:p>
            <a:r>
              <a:rPr lang="ja-JP" altLang="en-US" sz="1200" b="1" u="sng" dirty="0">
                <a:solidFill>
                  <a:srgbClr val="FF0000"/>
                </a:solidFill>
                <a:latin typeface="ＤＦＵＤゴシック体W2"/>
                <a:ea typeface="ＤＦＵＤゴシック体W2"/>
              </a:rPr>
              <a:t>（調達資金の見通しと投資額（事業者からの見積書など）の内訳をできるだけ詳細に記入してください）</a:t>
            </a:r>
            <a:endParaRPr lang="ja-JP" altLang="en-US" sz="1200" b="1" dirty="0">
              <a:solidFill>
                <a:srgbClr val="FF0000"/>
              </a:solidFill>
              <a:latin typeface="ＤＦＵＤゴシック体W2"/>
              <a:ea typeface="ＤＦＵＤゴシック体W2"/>
            </a:endParaRPr>
          </a:p>
          <a:p>
            <a:endParaRPr lang="ja-JP" altLang="en-US" sz="1200" b="1" u="sng" dirty="0">
              <a:solidFill>
                <a:srgbClr val="FF0000"/>
              </a:solidFill>
              <a:latin typeface="ＤＦＵＤゴシック体W2"/>
              <a:ea typeface="ＤＦＵＤゴシック体W2"/>
            </a:endParaRPr>
          </a:p>
          <a:p>
            <a:endParaRPr lang="ja-JP" altLang="en-US" sz="1200" b="1" u="sng" dirty="0">
              <a:solidFill>
                <a:srgbClr val="FF0000"/>
              </a:solidFill>
              <a:latin typeface="ＤＦＵＤゴシック体W2"/>
              <a:ea typeface="ＤＦＵＤゴシック体W2"/>
            </a:endParaRPr>
          </a:p>
          <a:p>
            <a:endParaRPr lang="ja-JP" altLang="en-US" sz="1200" b="1" u="sng" dirty="0">
              <a:solidFill>
                <a:srgbClr val="FF0000"/>
              </a:solidFill>
              <a:latin typeface="ＤＦＵＤゴシック体W2"/>
              <a:ea typeface="ＤＦＵＤゴシック体W2"/>
            </a:endParaRPr>
          </a:p>
          <a:p>
            <a:endParaRPr lang="ja-JP" altLang="en-US" sz="1200" b="1" u="sng" dirty="0">
              <a:solidFill>
                <a:srgbClr val="FF0000"/>
              </a:solidFill>
              <a:latin typeface="ＤＦＵＤゴシック体W2"/>
              <a:ea typeface="ＤＦＵＤゴシック体W2"/>
            </a:endParaRPr>
          </a:p>
          <a:p>
            <a:endParaRPr lang="ja-JP" altLang="en-US" sz="1200" b="1" u="sng" dirty="0">
              <a:solidFill>
                <a:srgbClr val="FF0000"/>
              </a:solidFill>
              <a:latin typeface="ＤＦＵＤゴシック体W2"/>
              <a:ea typeface="ＤＦＵＤゴシック体W2"/>
            </a:endParaRPr>
          </a:p>
          <a:p>
            <a:endParaRPr lang="en-US" altLang="ja-JP" sz="1200" dirty="0">
              <a:solidFill>
                <a:srgbClr val="FF0000"/>
              </a:solidFill>
              <a:latin typeface="ＤＦＵＤゴシック体W2"/>
              <a:ea typeface="ＤＦＵＤゴシック体W2"/>
            </a:endParaRPr>
          </a:p>
          <a:p>
            <a:endParaRPr lang="en-US" altLang="ja-JP" sz="1200" dirty="0">
              <a:solidFill>
                <a:srgbClr val="FF0000"/>
              </a:solidFill>
              <a:latin typeface="ＤＦＵＤゴシック体W2"/>
              <a:ea typeface="ＤＦＵＤゴシック体W2"/>
            </a:endParaRPr>
          </a:p>
        </p:txBody>
      </p:sp>
      <p:sp>
        <p:nvSpPr>
          <p:cNvPr id="1130" name="テキスト 80"/>
          <p:cNvSpPr txBox="1"/>
          <p:nvPr/>
        </p:nvSpPr>
        <p:spPr>
          <a:xfrm>
            <a:off x="348684" y="333000"/>
            <a:ext cx="9145742" cy="368439"/>
          </a:xfrm>
          <a:prstGeom prst="rect">
            <a:avLst/>
          </a:prstGeom>
          <a:solidFill>
            <a:srgbClr val="E9FFE9"/>
          </a:solidFill>
          <a:ln>
            <a:solidFill>
              <a:schemeClr val="tx1"/>
            </a:solidFill>
          </a:ln>
        </p:spPr>
        <p:txBody>
          <a:bodyPr wrap="square">
            <a:spAutoFit/>
          </a:bodyPr>
          <a:p>
            <a:pPr>
              <a:defRPr lang="ja-JP" altLang="en-US"/>
            </a:pPr>
            <a:r>
              <a:rPr lang="ja-JP" altLang="en-US" sz="1800" u="none">
                <a:latin typeface="ＤＦＰＵＤゴシック体W6"/>
                <a:ea typeface="ＤＦＰＵＤゴシック体W6"/>
              </a:rPr>
              <a:t>設備投資などに関する収支</a:t>
            </a:r>
            <a:endParaRPr lang="ja-JP" altLang="en-US" u="none">
              <a:latin typeface="ＤＦＰＵＤゴシック体W6"/>
              <a:ea typeface="ＤＦＰＵＤゴシック体W6"/>
            </a:endParaRPr>
          </a:p>
        </p:txBody>
      </p:sp>
      <p:pic>
        <p:nvPicPr>
          <p:cNvPr id="1131" name="図 34"/>
          <p:cNvPicPr>
            <a:picLocks noChangeAspect="1"/>
          </p:cNvPicPr>
          <p:nvPr/>
        </p:nvPicPr>
        <p:blipFill>
          <a:blip r:embed="rId1"/>
          <a:stretch>
            <a:fillRect/>
          </a:stretch>
        </p:blipFill>
        <p:spPr>
          <a:xfrm>
            <a:off x="561000" y="1413000"/>
            <a:ext cx="6943725" cy="4591050"/>
          </a:xfrm>
          <a:prstGeom prst="rect">
            <a:avLst/>
          </a:prstGeom>
        </p:spPr>
      </p:pic>
      <p:sp>
        <p:nvSpPr>
          <p:cNvPr id="1199" name="スライド番号プレースホルダー 5"/>
          <p:cNvSpPr>
            <a:spLocks noGrp="1"/>
          </p:cNvSpPr>
          <p:nvPr>
            <p:ph type="sldNum" sz="quarter" idx="12"/>
          </p:nvPr>
        </p:nvSpPr>
        <p:spPr/>
        <p:txBody>
          <a:bodyPr/>
          <a:lstStyle>
            <a:lvl1pPr>
              <a:defRPr>
                <a:solidFill>
                  <a:schemeClr val="tx1"/>
                </a:solidFill>
              </a:defRPr>
            </a:lvl1pPr>
          </a:lstStyle>
          <a:p>
            <a:fld id="{2C9400E4-C46D-48FA-AEA0-ED136F70A0E5}" type="slidenum">
              <a:rPr lang="ja-JP" altLang="en-US" smtClean="0"/>
              <a:pPr/>
              <a:t>7</a:t>
            </a:fld>
            <a:endParaRPr lang="ja-JP"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sp>
        <p:nvSpPr>
          <p:cNvPr id="1133" name="四角形: 角を丸くする 79"/>
          <p:cNvSpPr/>
          <p:nvPr/>
        </p:nvSpPr>
        <p:spPr>
          <a:xfrm>
            <a:off x="348684" y="703579"/>
            <a:ext cx="9125425" cy="5532545"/>
          </a:xfrm>
          <a:prstGeom prst="roundRect">
            <a:avLst>
              <a:gd name="adj" fmla="val 193"/>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dirty="0">
                <a:solidFill>
                  <a:srgbClr val="FF0000"/>
                </a:solidFill>
                <a:latin typeface="ＤＦＵＤゴシック体W2"/>
                <a:ea typeface="ＤＦＵＤゴシック体W2"/>
              </a:rPr>
              <a:t>事業開始年度を含めて５年間の収支計画書を本ページに添付してください。</a:t>
            </a:r>
            <a:endParaRPr lang="ja-JP" altLang="en-US" sz="1200" u="sng" dirty="0">
              <a:solidFill>
                <a:srgbClr val="FF0000"/>
              </a:solidFill>
              <a:latin typeface="ＤＦＵＤゴシック体W2"/>
              <a:ea typeface="ＤＦＵＤゴシック体W2"/>
            </a:endParaRPr>
          </a:p>
          <a:p>
            <a:r>
              <a:rPr lang="ja-JP" altLang="en-US" sz="1200" b="1" u="sng" dirty="0">
                <a:solidFill>
                  <a:srgbClr val="FF0000"/>
                </a:solidFill>
                <a:latin typeface="ＤＦＵＤゴシック体W2"/>
                <a:ea typeface="ＤＦＵＤゴシック体W2"/>
              </a:rPr>
              <a:t>（収入と支出の内訳をできるだけ詳細に記入してください）</a:t>
            </a:r>
            <a:endParaRPr lang="ja-JP" altLang="en-US" sz="1200" b="1" dirty="0">
              <a:solidFill>
                <a:srgbClr val="FF0000"/>
              </a:solidFill>
              <a:latin typeface="ＤＦＵＤゴシック体W2"/>
              <a:ea typeface="ＤＦＵＤゴシック体W2"/>
            </a:endParaRPr>
          </a:p>
          <a:p>
            <a:endParaRPr lang="en-US" altLang="ja-JP" sz="1200" dirty="0">
              <a:solidFill>
                <a:srgbClr val="FF0000"/>
              </a:solidFill>
              <a:latin typeface="ＤＦＵＤゴシック体W2"/>
              <a:ea typeface="ＤＦＵＤゴシック体W2"/>
            </a:endParaRPr>
          </a:p>
          <a:p>
            <a:endParaRPr lang="en-US" altLang="ja-JP" sz="1200" dirty="0">
              <a:solidFill>
                <a:srgbClr val="FF0000"/>
              </a:solidFill>
              <a:latin typeface="ＤＦＵＤゴシック体W2"/>
              <a:ea typeface="ＤＦＵＤゴシック体W2"/>
            </a:endParaRPr>
          </a:p>
        </p:txBody>
      </p:sp>
      <p:sp>
        <p:nvSpPr>
          <p:cNvPr id="1134" name="テキスト 80"/>
          <p:cNvSpPr txBox="1"/>
          <p:nvPr/>
        </p:nvSpPr>
        <p:spPr>
          <a:xfrm>
            <a:off x="348684" y="333000"/>
            <a:ext cx="9145742" cy="368439"/>
          </a:xfrm>
          <a:prstGeom prst="rect">
            <a:avLst/>
          </a:prstGeom>
          <a:solidFill>
            <a:srgbClr val="E9FFE9"/>
          </a:solidFill>
          <a:ln>
            <a:solidFill>
              <a:schemeClr val="tx1"/>
            </a:solidFill>
          </a:ln>
        </p:spPr>
        <p:txBody>
          <a:bodyPr wrap="square">
            <a:spAutoFit/>
          </a:bodyPr>
          <a:p>
            <a:pPr>
              <a:defRPr lang="ja-JP" altLang="en-US"/>
            </a:pPr>
            <a:r>
              <a:rPr lang="ja-JP" altLang="en-US" sz="1800" u="none">
                <a:latin typeface="ＤＦＰＵＤゴシック体W6"/>
                <a:ea typeface="ＤＦＰＵＤゴシック体W6"/>
              </a:rPr>
              <a:t>事業開始から５年間の収支</a:t>
            </a:r>
            <a:endParaRPr lang="ja-JP" altLang="en-US" u="none">
              <a:latin typeface="ＤＦＰＵＤゴシック体W6"/>
              <a:ea typeface="ＤＦＰＵＤゴシック体W6"/>
            </a:endParaRPr>
          </a:p>
        </p:txBody>
      </p:sp>
      <p:pic>
        <p:nvPicPr>
          <p:cNvPr id="1135" name="図 36"/>
          <p:cNvPicPr>
            <a:picLocks noChangeAspect="1"/>
          </p:cNvPicPr>
          <p:nvPr/>
        </p:nvPicPr>
        <p:blipFill>
          <a:blip r:embed="rId1"/>
          <a:stretch>
            <a:fillRect/>
          </a:stretch>
        </p:blipFill>
        <p:spPr>
          <a:xfrm>
            <a:off x="633073" y="1196961"/>
            <a:ext cx="7840119" cy="4894256"/>
          </a:xfrm>
          <a:prstGeom prst="rect">
            <a:avLst/>
          </a:prstGeom>
        </p:spPr>
      </p:pic>
      <p:sp>
        <p:nvSpPr>
          <p:cNvPr id="1200" name="スライド番号プレースホルダー 5"/>
          <p:cNvSpPr>
            <a:spLocks noGrp="1"/>
          </p:cNvSpPr>
          <p:nvPr>
            <p:ph type="sldNum" sz="quarter" idx="12"/>
          </p:nvPr>
        </p:nvSpPr>
        <p:spPr/>
        <p:txBody>
          <a:bodyPr/>
          <a:lstStyle>
            <a:lvl1pPr>
              <a:defRPr>
                <a:solidFill>
                  <a:schemeClr val="tx1"/>
                </a:solidFill>
              </a:defRPr>
            </a:lvl1pPr>
          </a:lstStyle>
          <a:p>
            <a:fld id="{2C9400E4-C46D-48FA-AEA0-ED136F70A0E5}" type="slidenum">
              <a:rPr lang="ja-JP" altLang="en-US" smtClean="0"/>
              <a:pPr/>
              <a:t>8</a:t>
            </a:fld>
            <a:endParaRPr lang="ja-JP" altLang="en-US"/>
          </a:p>
        </p:txBody>
      </p:sp>
    </p:spTree>
  </p:cSld>
  <p:clrMapOvr>
    <a:masterClrMapping/>
  </p:clrMapOvr>
</p:sld>
</file>

<file path=ppt/theme/theme1.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3.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Application>JUST Focus</Application>
  <Company>-</Company>
  <AppVersion>4.1.6</AppVersion>
  <PresentationFormat>ユーザー設定</PresentationFormat>
  <Slides>8</Slides>
  <Notes>8</Note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creator>-</dc:creator>
  <cp:lastModifiedBy>-</cp:lastModifiedBy>
  <dcterms:created xsi:type="dcterms:W3CDTF">2023-02-13T08:15:43Z</dcterms:created>
  <dcterms:modified xsi:type="dcterms:W3CDTF">2023-02-13T08:15:43Z</dcterms:modified>
  <cp:revision>0</cp:revision>
</cp:coreProperties>
</file>

<file path=docProps/custom.xml><?xml version="1.0" encoding="utf-8"?>
<Properties xmlns:vt="http://schemas.openxmlformats.org/officeDocument/2006/docPropsVTypes" xmlns="http://schemas.openxmlformats.org/officeDocument/2006/custom-properties"/>
</file>